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267" r:id="rId2"/>
    <p:sldId id="274" r:id="rId3"/>
    <p:sldId id="272" r:id="rId4"/>
    <p:sldId id="273"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5" r:id="rId50"/>
    <p:sldId id="324" r:id="rId51"/>
    <p:sldId id="326" r:id="rId52"/>
    <p:sldId id="328" r:id="rId53"/>
    <p:sldId id="327" r:id="rId54"/>
    <p:sldId id="329" r:id="rId55"/>
    <p:sldId id="330" r:id="rId56"/>
    <p:sldId id="331" r:id="rId57"/>
    <p:sldId id="332" r:id="rId58"/>
    <p:sldId id="333" r:id="rId59"/>
    <p:sldId id="334" r:id="rId60"/>
    <p:sldId id="335" r:id="rId61"/>
    <p:sldId id="336" r:id="rId62"/>
    <p:sldId id="337" r:id="rId63"/>
    <p:sldId id="339" r:id="rId64"/>
    <p:sldId id="338" r:id="rId65"/>
    <p:sldId id="340" r:id="rId66"/>
    <p:sldId id="341" r:id="rId67"/>
    <p:sldId id="342" r:id="rId68"/>
    <p:sldId id="343" r:id="rId69"/>
    <p:sldId id="344" r:id="rId70"/>
    <p:sldId id="345" r:id="rId71"/>
    <p:sldId id="346" r:id="rId72"/>
    <p:sldId id="347" r:id="rId73"/>
    <p:sldId id="348" r:id="rId74"/>
    <p:sldId id="349" r:id="rId75"/>
    <p:sldId id="351" r:id="rId76"/>
    <p:sldId id="352" r:id="rId77"/>
    <p:sldId id="350" r:id="rId78"/>
    <p:sldId id="35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3D24DE-E59F-47A7-8C46-ADA654AF9DBC}">
          <p14:sldIdLst>
            <p14:sldId id="267"/>
            <p14:sldId id="274"/>
            <p14:sldId id="272"/>
            <p14:sldId id="273"/>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5"/>
            <p14:sldId id="324"/>
            <p14:sldId id="326"/>
            <p14:sldId id="328"/>
            <p14:sldId id="327"/>
            <p14:sldId id="329"/>
            <p14:sldId id="330"/>
            <p14:sldId id="331"/>
            <p14:sldId id="332"/>
            <p14:sldId id="333"/>
            <p14:sldId id="334"/>
            <p14:sldId id="335"/>
            <p14:sldId id="336"/>
            <p14:sldId id="337"/>
            <p14:sldId id="339"/>
            <p14:sldId id="338"/>
            <p14:sldId id="340"/>
            <p14:sldId id="341"/>
            <p14:sldId id="342"/>
            <p14:sldId id="343"/>
            <p14:sldId id="344"/>
            <p14:sldId id="345"/>
            <p14:sldId id="346"/>
            <p14:sldId id="347"/>
            <p14:sldId id="348"/>
            <p14:sldId id="349"/>
            <p14:sldId id="351"/>
            <p14:sldId id="352"/>
            <p14:sldId id="350"/>
            <p14:sldId id="353"/>
          </p14:sldIdLst>
        </p14:section>
        <p14:section name="Untitled Section" id="{661635C1-56F4-4BEF-B368-1411D87B2F50}">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8/26/2024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8/26/2024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Closeup of colorful seashe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52" cy="4624183"/>
          </a:xfrm>
          <a:prstGeom prst="rect">
            <a:avLst/>
          </a:prstGeom>
        </p:spPr>
      </p:pic>
      <p:sp useBgFill="1">
        <p:nvSpPr>
          <p:cNvPr id="7" name="Rectangle 6"/>
          <p:cNvSpPr/>
          <p:nvPr/>
        </p:nvSpPr>
        <p:spPr bwMode="white">
          <a:xfrm>
            <a:off x="0" y="3074521"/>
            <a:ext cx="12201888" cy="3783479"/>
          </a:xfrm>
          <a:custGeom>
            <a:avLst/>
            <a:gdLst/>
            <a:ahLst/>
            <a:cxnLst/>
            <a:rect l="l" t="t" r="r" b="b"/>
            <a:pathLst>
              <a:path w="12201888" h="3783479">
                <a:moveTo>
                  <a:pt x="12201888" y="0"/>
                </a:moveTo>
                <a:cubicBezTo>
                  <a:pt x="12200429" y="1116741"/>
                  <a:pt x="12191467" y="2278498"/>
                  <a:pt x="12188825" y="3404540"/>
                </a:cubicBezTo>
                <a:lnTo>
                  <a:pt x="12188825" y="3554879"/>
                </a:lnTo>
                <a:lnTo>
                  <a:pt x="12188825" y="3690879"/>
                </a:lnTo>
                <a:lnTo>
                  <a:pt x="12188825" y="3707279"/>
                </a:lnTo>
                <a:lnTo>
                  <a:pt x="12188825" y="3783479"/>
                </a:lnTo>
                <a:lnTo>
                  <a:pt x="0" y="3783479"/>
                </a:lnTo>
                <a:lnTo>
                  <a:pt x="0" y="3707279"/>
                </a:lnTo>
                <a:lnTo>
                  <a:pt x="0" y="3554879"/>
                </a:lnTo>
                <a:lnTo>
                  <a:pt x="0" y="641399"/>
                </a:lnTo>
                <a:cubicBezTo>
                  <a:pt x="3601335" y="-419044"/>
                  <a:pt x="9102102" y="1605485"/>
                  <a:pt x="1220188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293814" y="3937321"/>
            <a:ext cx="9601200" cy="1625279"/>
          </a:xfrm>
        </p:spPr>
        <p:txBody>
          <a:bodyPr anchor="b">
            <a:normAutofit/>
          </a:bodyPr>
          <a:lstStyle>
            <a:lvl1pPr algn="l">
              <a:lnSpc>
                <a:spcPct val="80000"/>
              </a:lnSpc>
              <a:defRPr sz="6000"/>
            </a:lvl1pPr>
          </a:lstStyle>
          <a:p>
            <a:r>
              <a:rPr lang="en-US"/>
              <a:t>Click to edit Master title style</a:t>
            </a:r>
            <a:endParaRPr/>
          </a:p>
        </p:txBody>
      </p:sp>
      <p:sp>
        <p:nvSpPr>
          <p:cNvPr id="3" name="Subtitle 2"/>
          <p:cNvSpPr>
            <a:spLocks noGrp="1"/>
          </p:cNvSpPr>
          <p:nvPr>
            <p:ph type="subTitle" idx="1" hasCustomPrompt="1"/>
          </p:nvPr>
        </p:nvSpPr>
        <p:spPr>
          <a:xfrm>
            <a:off x="1293814" y="5641975"/>
            <a:ext cx="9601200" cy="914100"/>
          </a:xfrm>
        </p:spPr>
        <p:txBody>
          <a:bodyPr>
            <a:normAutofit/>
          </a:bodyPr>
          <a:lstStyle>
            <a:lvl1pPr marL="0" indent="0" algn="l">
              <a:spcBef>
                <a:spcPts val="0"/>
              </a:spcBef>
              <a:buNone/>
              <a:defRPr sz="2800" cap="none"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E</a:t>
            </a:r>
            <a:r>
              <a:rPr dirty="0"/>
              <a:t>dit Master subtitle style</a:t>
            </a:r>
          </a:p>
        </p:txBody>
      </p:sp>
      <p:sp>
        <p:nvSpPr>
          <p:cNvPr id="10" name="Freeform 9"/>
          <p:cNvSpPr/>
          <p:nvPr/>
        </p:nvSpPr>
        <p:spPr>
          <a:xfrm rot="21388434">
            <a:off x="12235" y="29698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2" name="Freeform 11"/>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1293814" y="1828801"/>
            <a:ext cx="9601198" cy="3962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8/26/2024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dirty="0"/>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8/26/2024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8/26/2024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1928553"/>
            <a:ext cx="9601200" cy="2262447"/>
          </a:xfrm>
        </p:spPr>
        <p:txBody>
          <a:bodyPr anchor="b">
            <a:normAutofit/>
          </a:bodyPr>
          <a:lstStyle>
            <a:lvl1pPr algn="l">
              <a:lnSpc>
                <a:spcPct val="80000"/>
              </a:lnSpc>
              <a:defRPr sz="5400" b="0"/>
            </a:lvl1pPr>
          </a:lstStyle>
          <a:p>
            <a:r>
              <a:rPr lang="en-US"/>
              <a:t>Click to edit Master title style</a:t>
            </a:r>
            <a:endParaRPr/>
          </a:p>
        </p:txBody>
      </p:sp>
      <p:sp>
        <p:nvSpPr>
          <p:cNvPr id="3" name="Text Placeholder 2"/>
          <p:cNvSpPr>
            <a:spLocks noGrp="1"/>
          </p:cNvSpPr>
          <p:nvPr>
            <p:ph type="body" idx="1"/>
          </p:nvPr>
        </p:nvSpPr>
        <p:spPr>
          <a:xfrm>
            <a:off x="1293813" y="4267200"/>
            <a:ext cx="9601200" cy="934527"/>
          </a:xfrm>
        </p:spPr>
        <p:txBody>
          <a:bodyPr anchor="t">
            <a:normAutofit/>
          </a:bodyPr>
          <a:lstStyle>
            <a:lvl1pPr marL="0" indent="0" algn="l">
              <a:spcBef>
                <a:spcPts val="0"/>
              </a:spcBef>
              <a:buNone/>
              <a:defRPr sz="28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8/26/2024</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3962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250767" y="1828800"/>
            <a:ext cx="4648200" cy="3962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1DDA72D1-64D5-4552-ACDD-1CCE5F7F800D}" type="datetimeFigureOut">
              <a:rPr lang="en-US"/>
              <a:t>8/26/2024</a:t>
            </a:fld>
            <a:endParaRPr/>
          </a:p>
        </p:txBody>
      </p:sp>
      <p:sp>
        <p:nvSpPr>
          <p:cNvPr id="7" name="Slide Number Placeholder 6"/>
          <p:cNvSpPr>
            <a:spLocks noGrp="1"/>
          </p:cNvSpPr>
          <p:nvPr>
            <p:ph type="sldNum" sz="quarter" idx="12"/>
          </p:nvPr>
        </p:nvSpPr>
        <p:spPr/>
        <p:txBody>
          <a:bodyPr/>
          <a:lstStyle/>
          <a:p>
            <a:fld id="{0513F29E-967E-4B69-BEAA-E3504E43784D}" type="slidenum">
              <a:rPr/>
              <a:t>‹#›</a:t>
            </a:fld>
            <a:endParaRPr/>
          </a:p>
        </p:txBody>
      </p:sp>
    </p:spTree>
    <p:extLst>
      <p:ext uri="{BB962C8B-B14F-4D97-AF65-F5344CB8AC3E}">
        <p14:creationId xmlns:p14="http://schemas.microsoft.com/office/powerpoint/2010/main" val="35469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93813"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249862" y="1777042"/>
            <a:ext cx="4645152" cy="941716"/>
          </a:xfrm>
        </p:spPr>
        <p:txBody>
          <a:bodyPr anchor="ctr">
            <a:noAutofit/>
          </a:bodyPr>
          <a:lstStyle>
            <a:lvl1pPr marL="0" indent="0">
              <a:spcBef>
                <a:spcPts val="0"/>
              </a:spcBef>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2" y="2781300"/>
            <a:ext cx="4645152" cy="3048000"/>
          </a:xfrm>
        </p:spPr>
        <p:txBody>
          <a:bodyPr>
            <a:normAutofit/>
          </a:bodyPr>
          <a:lstStyle>
            <a:lvl1pPr>
              <a:defRPr sz="2400"/>
            </a:lvl1pPr>
            <a:lvl2pPr>
              <a:defRPr sz="2000"/>
            </a:lvl2pPr>
            <a:lvl3pPr>
              <a:defRPr sz="1800"/>
            </a:lvl3pPr>
            <a:lvl4pPr>
              <a:defRPr sz="1600"/>
            </a:lvl4pPr>
            <a:lvl5pPr>
              <a:defRPr sz="1600"/>
            </a:lvl5pPr>
            <a:lvl6pPr marL="2103120">
              <a:defRPr sz="1600"/>
            </a:lvl6pPr>
            <a:lvl7pPr marL="2103120">
              <a:defRPr sz="1600"/>
            </a:lvl7pPr>
            <a:lvl8pPr marL="2103120">
              <a:defRPr sz="1600"/>
            </a:lvl8pPr>
            <a:lvl9pPr marL="210312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9E583DDF-CA54-461A-A486-592D2374C532}" type="datetimeFigureOut">
              <a:rPr lang="en-US"/>
              <a:t>8/26/2024</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8/26/2024</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8/26/2024</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3" y="533400"/>
            <a:ext cx="4572001" cy="2743199"/>
          </a:xfrm>
        </p:spPr>
        <p:txBody>
          <a:bodyPr anchor="b">
            <a:normAutofit/>
          </a:bodyPr>
          <a:lstStyle>
            <a:lvl1pPr>
              <a:lnSpc>
                <a:spcPct val="80000"/>
              </a:lnSpc>
              <a:defRPr sz="4000" b="0"/>
            </a:lvl1pPr>
          </a:lstStyle>
          <a:p>
            <a:r>
              <a:rPr lang="en-US"/>
              <a:t>Click to edit Master title style</a:t>
            </a:r>
            <a:endParaRPr/>
          </a:p>
        </p:txBody>
      </p:sp>
      <p:sp>
        <p:nvSpPr>
          <p:cNvPr id="3" name="Content Placeholder 2"/>
          <p:cNvSpPr>
            <a:spLocks noGrp="1"/>
          </p:cNvSpPr>
          <p:nvPr>
            <p:ph idx="1"/>
          </p:nvPr>
        </p:nvSpPr>
        <p:spPr>
          <a:xfrm>
            <a:off x="5637213" y="533401"/>
            <a:ext cx="5943603" cy="52578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608013" y="3429000"/>
            <a:ext cx="4572000" cy="2362199"/>
          </a:xfrm>
        </p:spPr>
        <p:txBody>
          <a:bodyPr>
            <a:normAutofit/>
          </a:bodyPr>
          <a:lstStyle>
            <a:lvl1pPr marL="0" indent="0">
              <a:lnSpc>
                <a:spcPct val="11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8/26/2024</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09050" y="533401"/>
            <a:ext cx="4573192" cy="2743199"/>
          </a:xfrm>
        </p:spPr>
        <p:txBody>
          <a:bodyPr anchor="b">
            <a:normAutofit/>
          </a:bodyPr>
          <a:lstStyle>
            <a:lvl1pPr algn="l">
              <a:lnSpc>
                <a:spcPct val="80000"/>
              </a:lnSpc>
              <a:defRPr sz="4000" b="0" i="0" baseline="0">
                <a:solidFill>
                  <a:schemeClr val="accent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3"/>
            <a:ext cx="6553318" cy="6004510"/>
          </a:xfrm>
          <a:custGeom>
            <a:avLst/>
            <a:gdLst/>
            <a:ahLst/>
            <a:cxnLst/>
            <a:rect l="l" t="t" r="r" b="b"/>
            <a:pathLst>
              <a:path w="6551611" h="6004510">
                <a:moveTo>
                  <a:pt x="0" y="0"/>
                </a:moveTo>
                <a:lnTo>
                  <a:pt x="6551611" y="0"/>
                </a:lnTo>
                <a:lnTo>
                  <a:pt x="6551611" y="6004510"/>
                </a:lnTo>
                <a:cubicBezTo>
                  <a:pt x="4321482" y="5960049"/>
                  <a:pt x="2628293" y="5340418"/>
                  <a:pt x="0" y="5768658"/>
                </a:cubicBezTo>
                <a:close/>
              </a:path>
            </a:pathLst>
          </a:custGeom>
          <a:solidFill>
            <a:schemeClr val="bg2">
              <a:lumMod val="90000"/>
            </a:schemeClr>
          </a:solidFill>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9049" y="3429001"/>
            <a:ext cx="4573191" cy="2362199"/>
          </a:xfrm>
        </p:spPr>
        <p:txBody>
          <a:bodyPr>
            <a:normAutofit/>
          </a:bodyPr>
          <a:lstStyle>
            <a:lvl1pPr marL="0" indent="0">
              <a:lnSpc>
                <a:spcPct val="11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8/26/2024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06303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4585" y="5374939"/>
            <a:ext cx="12240113" cy="1559261"/>
            <a:chOff x="-4585" y="2764068"/>
            <a:chExt cx="12240113" cy="1559261"/>
          </a:xfrm>
        </p:grpSpPr>
        <p:sp>
          <p:nvSpPr>
            <p:cNvPr id="9" name="Freeform 8"/>
            <p:cNvSpPr/>
            <p:nvPr/>
          </p:nvSpPr>
          <p:spPr>
            <a:xfrm rot="21388434">
              <a:off x="12235" y="2982534"/>
              <a:ext cx="12169907" cy="1238081"/>
            </a:xfrm>
            <a:custGeom>
              <a:avLst/>
              <a:gdLst/>
              <a:ahLst/>
              <a:cxnLst/>
              <a:rect l="l" t="t" r="r" b="b"/>
              <a:pathLst>
                <a:path w="12169907" h="1238081">
                  <a:moveTo>
                    <a:pt x="2807331" y="101460"/>
                  </a:moveTo>
                  <a:cubicBezTo>
                    <a:pt x="6135545" y="328205"/>
                    <a:pt x="6673951" y="1596392"/>
                    <a:pt x="12165744" y="982579"/>
                  </a:cubicBezTo>
                  <a:lnTo>
                    <a:pt x="12160227" y="1072100"/>
                  </a:lnTo>
                  <a:cubicBezTo>
                    <a:pt x="5416860" y="1825439"/>
                    <a:pt x="6141899" y="-258272"/>
                    <a:pt x="0" y="232833"/>
                  </a:cubicBezTo>
                  <a:lnTo>
                    <a:pt x="5492" y="143708"/>
                  </a:lnTo>
                  <a:cubicBezTo>
                    <a:pt x="1145422" y="52200"/>
                    <a:pt x="2048826" y="49784"/>
                    <a:pt x="2807331" y="101460"/>
                  </a:cubicBezTo>
                  <a:close/>
                  <a:moveTo>
                    <a:pt x="2811494" y="33894"/>
                  </a:moveTo>
                  <a:cubicBezTo>
                    <a:pt x="6139708" y="260639"/>
                    <a:pt x="6678114" y="1528826"/>
                    <a:pt x="12169907" y="915013"/>
                  </a:cubicBezTo>
                  <a:lnTo>
                    <a:pt x="12168059" y="945013"/>
                  </a:lnTo>
                  <a:cubicBezTo>
                    <a:pt x="5424692" y="1698351"/>
                    <a:pt x="6149730" y="-385359"/>
                    <a:pt x="7832" y="105746"/>
                  </a:cubicBezTo>
                  <a:lnTo>
                    <a:pt x="9656" y="76142"/>
                  </a:lnTo>
                  <a:cubicBezTo>
                    <a:pt x="1149586" y="-15366"/>
                    <a:pt x="2052990" y="-17782"/>
                    <a:pt x="2811494" y="33894"/>
                  </a:cubicBezTo>
                  <a:close/>
                </a:path>
              </a:pathLst>
            </a:custGeom>
            <a:gradFill>
              <a:gsLst>
                <a:gs pos="0">
                  <a:schemeClr val="bg2">
                    <a:alpha val="90000"/>
                    <a:lumMod val="80000"/>
                    <a:lumOff val="20000"/>
                  </a:schemeClr>
                </a:gs>
                <a:gs pos="18000">
                  <a:schemeClr val="bg2">
                    <a:lumMod val="92000"/>
                  </a:schemeClr>
                </a:gs>
                <a:gs pos="37000">
                  <a:schemeClr val="bg2">
                    <a:alpha val="90000"/>
                    <a:lumMod val="91000"/>
                  </a:schemeClr>
                </a:gs>
                <a:gs pos="100000">
                  <a:schemeClr val="bg2">
                    <a:lumMod val="80000"/>
                    <a:lumOff val="20000"/>
                  </a:schemeClr>
                </a:gs>
              </a:gsLst>
              <a:path path="shape">
                <a:fillToRect l="50000" t="50000" r="50000" b="50000"/>
              </a:path>
            </a:gradFill>
            <a:ln w="25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21388434">
              <a:off x="29672" y="2764068"/>
              <a:ext cx="12205856" cy="1559261"/>
            </a:xfrm>
            <a:custGeom>
              <a:avLst/>
              <a:gdLst/>
              <a:ahLst/>
              <a:cxnLst/>
              <a:rect l="l" t="t" r="r" b="b"/>
              <a:pathLst>
                <a:path w="12205856" h="1559261">
                  <a:moveTo>
                    <a:pt x="12190266" y="1521455"/>
                  </a:moveTo>
                  <a:lnTo>
                    <a:pt x="12190701" y="1521482"/>
                  </a:lnTo>
                  <a:lnTo>
                    <a:pt x="12188851" y="1559261"/>
                  </a:lnTo>
                  <a:lnTo>
                    <a:pt x="12188416" y="1559245"/>
                  </a:lnTo>
                  <a:close/>
                  <a:moveTo>
                    <a:pt x="12205856" y="208119"/>
                  </a:moveTo>
                  <a:lnTo>
                    <a:pt x="12203734" y="242562"/>
                  </a:lnTo>
                  <a:cubicBezTo>
                    <a:pt x="6796720" y="1874914"/>
                    <a:pt x="3447529" y="-395170"/>
                    <a:pt x="0" y="109344"/>
                  </a:cubicBezTo>
                  <a:lnTo>
                    <a:pt x="2124" y="74883"/>
                  </a:lnTo>
                  <a:cubicBezTo>
                    <a:pt x="3449654" y="-429611"/>
                    <a:pt x="6798843" y="1840472"/>
                    <a:pt x="12205856" y="208119"/>
                  </a:cubicBezTo>
                  <a:close/>
                </a:path>
              </a:pathLst>
            </a:custGeom>
            <a:gradFill>
              <a:gsLst>
                <a:gs pos="36000">
                  <a:schemeClr val="bg2">
                    <a:alpha val="30000"/>
                    <a:lumMod val="0"/>
                    <a:lumOff val="100000"/>
                  </a:schemeClr>
                </a:gs>
                <a:gs pos="100000">
                  <a:schemeClr val="bg2">
                    <a:alpha val="48000"/>
                  </a:schemeClr>
                </a:gs>
              </a:gsLst>
              <a:lin ang="27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21388434">
              <a:off x="-4585" y="3108508"/>
              <a:ext cx="12215153" cy="1052652"/>
            </a:xfrm>
            <a:custGeom>
              <a:avLst/>
              <a:gdLst/>
              <a:ahLst/>
              <a:cxnLst/>
              <a:rect l="l" t="t" r="r" b="b"/>
              <a:pathLst>
                <a:path w="12215153" h="1052652">
                  <a:moveTo>
                    <a:pt x="12199582" y="613499"/>
                  </a:moveTo>
                  <a:lnTo>
                    <a:pt x="12196535" y="662961"/>
                  </a:lnTo>
                  <a:cubicBezTo>
                    <a:pt x="8659170" y="1895884"/>
                    <a:pt x="3236150" y="-250863"/>
                    <a:pt x="0" y="412868"/>
                  </a:cubicBezTo>
                  <a:lnTo>
                    <a:pt x="3057" y="363268"/>
                  </a:lnTo>
                  <a:cubicBezTo>
                    <a:pt x="3239190" y="-300459"/>
                    <a:pt x="8662172" y="1846263"/>
                    <a:pt x="12199582" y="613499"/>
                  </a:cubicBezTo>
                  <a:close/>
                  <a:moveTo>
                    <a:pt x="12208353" y="471141"/>
                  </a:moveTo>
                  <a:lnTo>
                    <a:pt x="12202868" y="560177"/>
                  </a:lnTo>
                  <a:cubicBezTo>
                    <a:pt x="8665592" y="1793383"/>
                    <a:pt x="3242519" y="-353436"/>
                    <a:pt x="6325" y="310230"/>
                  </a:cubicBezTo>
                  <a:lnTo>
                    <a:pt x="11827" y="220949"/>
                  </a:lnTo>
                  <a:cubicBezTo>
                    <a:pt x="3247993" y="-442711"/>
                    <a:pt x="8670998" y="1704066"/>
                    <a:pt x="12208353" y="471141"/>
                  </a:cubicBezTo>
                  <a:close/>
                  <a:moveTo>
                    <a:pt x="12215153" y="360807"/>
                  </a:moveTo>
                  <a:lnTo>
                    <a:pt x="12212631" y="401743"/>
                  </a:lnTo>
                  <a:cubicBezTo>
                    <a:pt x="8696050" y="1669577"/>
                    <a:pt x="3274141" y="-472216"/>
                    <a:pt x="15523" y="160967"/>
                  </a:cubicBezTo>
                  <a:lnTo>
                    <a:pt x="18051" y="119938"/>
                  </a:lnTo>
                  <a:cubicBezTo>
                    <a:pt x="3276657" y="-513245"/>
                    <a:pt x="8698537" y="1628531"/>
                    <a:pt x="12215153" y="360807"/>
                  </a:cubicBezTo>
                  <a:close/>
                </a:path>
              </a:pathLst>
            </a:custGeom>
            <a:gradFill>
              <a:gsLst>
                <a:gs pos="36000">
                  <a:schemeClr val="bg2">
                    <a:alpha val="47000"/>
                    <a:lumMod val="0"/>
                    <a:lumOff val="100000"/>
                  </a:schemeClr>
                </a:gs>
                <a:gs pos="100000">
                  <a:schemeClr val="bg2">
                    <a:alpha val="82000"/>
                    <a:lumMod val="87000"/>
                    <a:lumOff val="13000"/>
                  </a:schemeClr>
                </a:gs>
              </a:gsLst>
              <a:path path="rect">
                <a:fillToRect l="100000" t="10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Placeholder 1"/>
          <p:cNvSpPr>
            <a:spLocks noGrp="1"/>
          </p:cNvSpPr>
          <p:nvPr>
            <p:ph type="title"/>
          </p:nvPr>
        </p:nvSpPr>
        <p:spPr>
          <a:xfrm>
            <a:off x="1293813" y="304800"/>
            <a:ext cx="9601200" cy="12192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3814" y="1828801"/>
            <a:ext cx="9601198" cy="396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99152" y="6400800"/>
            <a:ext cx="5954835" cy="276228"/>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7989510" y="6400800"/>
            <a:ext cx="1548660" cy="276228"/>
          </a:xfrm>
          <a:prstGeom prst="rect">
            <a:avLst/>
          </a:prstGeom>
        </p:spPr>
        <p:txBody>
          <a:bodyPr vert="horz" lIns="91440" tIns="45720" rIns="91440" bIns="45720" rtlCol="0" anchor="ctr"/>
          <a:lstStyle>
            <a:lvl1pPr algn="r">
              <a:defRPr sz="1100">
                <a:solidFill>
                  <a:schemeClr val="tx1"/>
                </a:solidFill>
              </a:defRPr>
            </a:lvl1pPr>
          </a:lstStyle>
          <a:p>
            <a:fld id="{9E583DDF-CA54-461A-A486-592D2374C532}" type="datetimeFigureOut">
              <a:rPr lang="en-US" smtClean="0"/>
              <a:pPr/>
              <a:t>8/26/2024</a:t>
            </a:fld>
            <a:endParaRPr lang="en-US"/>
          </a:p>
        </p:txBody>
      </p:sp>
      <p:sp>
        <p:nvSpPr>
          <p:cNvPr id="6" name="Slide Number Placeholder 5"/>
          <p:cNvSpPr>
            <a:spLocks noGrp="1"/>
          </p:cNvSpPr>
          <p:nvPr>
            <p:ph type="sldNum" sz="quarter" idx="4"/>
          </p:nvPr>
        </p:nvSpPr>
        <p:spPr>
          <a:xfrm>
            <a:off x="9818310"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53" r:id="rId5"/>
    <p:sldLayoutId id="2147483654" r:id="rId6"/>
    <p:sldLayoutId id="2147483655" r:id="rId7"/>
    <p:sldLayoutId id="2147483656" r:id="rId8"/>
    <p:sldLayoutId id="2147483663"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4000"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800" kern="1200">
          <a:solidFill>
            <a:schemeClr val="tx1"/>
          </a:solidFill>
          <a:latin typeface="+mn-lt"/>
          <a:ea typeface="+mn-ea"/>
          <a:cs typeface="+mn-cs"/>
        </a:defRPr>
      </a:lvl1pPr>
      <a:lvl2pPr marL="731520" indent="-228600" algn="l" defTabSz="914400" rtl="0" eaLnBrk="1" latinLnBrk="0" hangingPunct="1">
        <a:lnSpc>
          <a:spcPct val="90000"/>
        </a:lnSpc>
        <a:spcBef>
          <a:spcPts val="600"/>
        </a:spcBef>
        <a:buSzPct val="80000"/>
        <a:buFont typeface="Arial" pitchFamily="34" charset="0"/>
        <a:buChar char="•"/>
        <a:defRPr sz="2400" kern="1200">
          <a:solidFill>
            <a:schemeClr val="tx1"/>
          </a:solidFill>
          <a:latin typeface="+mn-lt"/>
          <a:ea typeface="+mn-ea"/>
          <a:cs typeface="+mn-cs"/>
        </a:defRPr>
      </a:lvl2pPr>
      <a:lvl3pPr marL="1188720" indent="-228600" algn="l" defTabSz="914400" rtl="0" eaLnBrk="1" latinLnBrk="0" hangingPunct="1">
        <a:lnSpc>
          <a:spcPct val="90000"/>
        </a:lnSpc>
        <a:spcBef>
          <a:spcPts val="600"/>
        </a:spcBef>
        <a:buSzPct val="80000"/>
        <a:buFont typeface="Arial" pitchFamily="34" charset="0"/>
        <a:buChar char="•"/>
        <a:defRPr sz="2000" kern="1200">
          <a:solidFill>
            <a:schemeClr val="tx1"/>
          </a:solidFill>
          <a:latin typeface="+mn-lt"/>
          <a:ea typeface="+mn-ea"/>
          <a:cs typeface="+mn-cs"/>
        </a:defRPr>
      </a:lvl3pPr>
      <a:lvl4pPr marL="16459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4pPr>
      <a:lvl5pPr marL="21031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5pPr>
      <a:lvl6pPr marL="2560320"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6pPr>
      <a:lvl7pPr marL="30175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34747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8pPr>
      <a:lvl9pPr marL="3931920"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www.mongodb.com/docs/manual/data-modeling/schema-design-process/#std-label-data-modeling-schema-design"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NOSQL Databases</a:t>
            </a:r>
          </a:p>
        </p:txBody>
      </p:sp>
      <p:sp>
        <p:nvSpPr>
          <p:cNvPr id="4" name="Subtitle 3"/>
          <p:cNvSpPr>
            <a:spLocks noGrp="1"/>
          </p:cNvSpPr>
          <p:nvPr>
            <p:ph type="subTitle" idx="1"/>
          </p:nvPr>
        </p:nvSpPr>
        <p:spPr/>
        <p:txBody>
          <a:bodyPr/>
          <a:lstStyle/>
          <a:p>
            <a:r>
              <a:rPr lang="en-US" dirty="0"/>
              <a:t>Subramanian Murugan</a:t>
            </a:r>
          </a:p>
        </p:txBody>
      </p:sp>
    </p:spTree>
    <p:extLst>
      <p:ext uri="{BB962C8B-B14F-4D97-AF65-F5344CB8AC3E}">
        <p14:creationId xmlns:p14="http://schemas.microsoft.com/office/powerpoint/2010/main" val="5471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0996D-BAAB-BE13-16E6-799C48FDAE61}"/>
              </a:ext>
            </a:extLst>
          </p:cNvPr>
          <p:cNvPicPr>
            <a:picLocks noChangeAspect="1"/>
          </p:cNvPicPr>
          <p:nvPr/>
        </p:nvPicPr>
        <p:blipFill rotWithShape="1">
          <a:blip r:embed="rId2"/>
          <a:srcRect l="2257" t="3236" r="36869" b="15284"/>
          <a:stretch/>
        </p:blipFill>
        <p:spPr>
          <a:xfrm>
            <a:off x="2476871" y="565951"/>
            <a:ext cx="7421732" cy="55879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67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64B36-7FBD-D77D-F60E-E85F3947BE17}"/>
              </a:ext>
            </a:extLst>
          </p:cNvPr>
          <p:cNvPicPr>
            <a:picLocks noChangeAspect="1"/>
          </p:cNvPicPr>
          <p:nvPr/>
        </p:nvPicPr>
        <p:blipFill rotWithShape="1">
          <a:blip r:embed="rId2"/>
          <a:srcRect l="2694" t="3365" r="45388" b="14822"/>
          <a:stretch/>
        </p:blipFill>
        <p:spPr>
          <a:xfrm>
            <a:off x="2432482" y="701335"/>
            <a:ext cx="6329778" cy="5610688"/>
          </a:xfrm>
          <a:prstGeom prst="rect">
            <a:avLst/>
          </a:prstGeom>
        </p:spPr>
      </p:pic>
    </p:spTree>
    <p:extLst>
      <p:ext uri="{BB962C8B-B14F-4D97-AF65-F5344CB8AC3E}">
        <p14:creationId xmlns:p14="http://schemas.microsoft.com/office/powerpoint/2010/main" val="312380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77CCB4-FF1F-E73B-2034-EB81563E6A2B}"/>
              </a:ext>
            </a:extLst>
          </p:cNvPr>
          <p:cNvPicPr>
            <a:picLocks noChangeAspect="1"/>
          </p:cNvPicPr>
          <p:nvPr/>
        </p:nvPicPr>
        <p:blipFill rotWithShape="1">
          <a:blip r:embed="rId2"/>
          <a:srcRect l="1674" t="3365" r="37100" b="13786"/>
          <a:stretch/>
        </p:blipFill>
        <p:spPr>
          <a:xfrm>
            <a:off x="2061099" y="506026"/>
            <a:ext cx="7464642" cy="5681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085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903706-AFA0-128C-E703-9FE324682946}"/>
              </a:ext>
            </a:extLst>
          </p:cNvPr>
          <p:cNvPicPr>
            <a:picLocks noChangeAspect="1"/>
          </p:cNvPicPr>
          <p:nvPr/>
        </p:nvPicPr>
        <p:blipFill rotWithShape="1">
          <a:blip r:embed="rId2"/>
          <a:srcRect l="1529" t="3236" r="36869" b="14693"/>
          <a:stretch/>
        </p:blipFill>
        <p:spPr>
          <a:xfrm>
            <a:off x="2130640" y="488272"/>
            <a:ext cx="7510509" cy="5628442"/>
          </a:xfrm>
          <a:prstGeom prst="rect">
            <a:avLst/>
          </a:prstGeom>
        </p:spPr>
      </p:pic>
    </p:spTree>
    <p:extLst>
      <p:ext uri="{BB962C8B-B14F-4D97-AF65-F5344CB8AC3E}">
        <p14:creationId xmlns:p14="http://schemas.microsoft.com/office/powerpoint/2010/main" val="332274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4921A3-E2CF-F40C-D979-A90E1D0F4FAD}"/>
              </a:ext>
            </a:extLst>
          </p:cNvPr>
          <p:cNvPicPr>
            <a:picLocks noChangeAspect="1"/>
          </p:cNvPicPr>
          <p:nvPr/>
        </p:nvPicPr>
        <p:blipFill rotWithShape="1">
          <a:blip r:embed="rId2"/>
          <a:srcRect l="2144" t="5336" r="37604" b="20331"/>
          <a:stretch/>
        </p:blipFill>
        <p:spPr>
          <a:xfrm>
            <a:off x="1917577" y="832281"/>
            <a:ext cx="7483876" cy="51934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549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821C2-EAB2-1B8E-BEEA-B20A9717DF61}"/>
              </a:ext>
            </a:extLst>
          </p:cNvPr>
          <p:cNvPicPr>
            <a:picLocks noChangeAspect="1"/>
          </p:cNvPicPr>
          <p:nvPr/>
        </p:nvPicPr>
        <p:blipFill rotWithShape="1">
          <a:blip r:embed="rId2"/>
          <a:srcRect l="2258" t="4790" r="37304" b="15728"/>
          <a:stretch/>
        </p:blipFill>
        <p:spPr>
          <a:xfrm>
            <a:off x="2411767" y="577049"/>
            <a:ext cx="7368466" cy="5450889"/>
          </a:xfrm>
          <a:prstGeom prst="rect">
            <a:avLst/>
          </a:prstGeom>
        </p:spPr>
      </p:pic>
    </p:spTree>
    <p:extLst>
      <p:ext uri="{BB962C8B-B14F-4D97-AF65-F5344CB8AC3E}">
        <p14:creationId xmlns:p14="http://schemas.microsoft.com/office/powerpoint/2010/main" val="346382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941E0F-D20C-4952-A533-E1D8E3E1378E}"/>
              </a:ext>
            </a:extLst>
          </p:cNvPr>
          <p:cNvPicPr>
            <a:picLocks noChangeAspect="1"/>
          </p:cNvPicPr>
          <p:nvPr/>
        </p:nvPicPr>
        <p:blipFill rotWithShape="1">
          <a:blip r:embed="rId2"/>
          <a:srcRect l="2476" t="5178" r="37670" b="14822"/>
          <a:stretch/>
        </p:blipFill>
        <p:spPr>
          <a:xfrm>
            <a:off x="2050741" y="497150"/>
            <a:ext cx="7297445" cy="5486400"/>
          </a:xfrm>
          <a:prstGeom prst="rect">
            <a:avLst/>
          </a:prstGeom>
        </p:spPr>
      </p:pic>
    </p:spTree>
    <p:extLst>
      <p:ext uri="{BB962C8B-B14F-4D97-AF65-F5344CB8AC3E}">
        <p14:creationId xmlns:p14="http://schemas.microsoft.com/office/powerpoint/2010/main" val="61278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B98B44-9F9A-9081-DFB6-8A5A6666C51D}"/>
              </a:ext>
            </a:extLst>
          </p:cNvPr>
          <p:cNvPicPr>
            <a:picLocks noChangeAspect="1"/>
          </p:cNvPicPr>
          <p:nvPr/>
        </p:nvPicPr>
        <p:blipFill rotWithShape="1">
          <a:blip r:embed="rId2"/>
          <a:srcRect l="2039" t="4013" r="37670" b="16506"/>
          <a:stretch/>
        </p:blipFill>
        <p:spPr>
          <a:xfrm>
            <a:off x="1349405" y="246355"/>
            <a:ext cx="8583812" cy="6365290"/>
          </a:xfrm>
          <a:prstGeom prst="rect">
            <a:avLst/>
          </a:prstGeom>
        </p:spPr>
      </p:pic>
    </p:spTree>
    <p:extLst>
      <p:ext uri="{BB962C8B-B14F-4D97-AF65-F5344CB8AC3E}">
        <p14:creationId xmlns:p14="http://schemas.microsoft.com/office/powerpoint/2010/main" val="11107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7FB4DB-0848-72DB-43C0-BC76EEC12CD4}"/>
              </a:ext>
            </a:extLst>
          </p:cNvPr>
          <p:cNvPicPr>
            <a:picLocks noChangeAspect="1"/>
          </p:cNvPicPr>
          <p:nvPr/>
        </p:nvPicPr>
        <p:blipFill rotWithShape="1">
          <a:blip r:embed="rId2"/>
          <a:srcRect l="2840" t="4142" r="37523" b="15081"/>
          <a:stretch/>
        </p:blipFill>
        <p:spPr>
          <a:xfrm>
            <a:off x="2254929" y="659167"/>
            <a:ext cx="7270812" cy="5539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528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BE336-2E82-2004-9129-BFD91F89E33D}"/>
              </a:ext>
            </a:extLst>
          </p:cNvPr>
          <p:cNvPicPr>
            <a:picLocks noChangeAspect="1"/>
          </p:cNvPicPr>
          <p:nvPr/>
        </p:nvPicPr>
        <p:blipFill rotWithShape="1">
          <a:blip r:embed="rId2"/>
          <a:srcRect l="1675" t="3883" r="36869" b="14045"/>
          <a:stretch/>
        </p:blipFill>
        <p:spPr>
          <a:xfrm>
            <a:off x="2349623" y="614778"/>
            <a:ext cx="7492754" cy="5628443"/>
          </a:xfrm>
          <a:prstGeom prst="rect">
            <a:avLst/>
          </a:prstGeom>
        </p:spPr>
      </p:pic>
    </p:spTree>
    <p:extLst>
      <p:ext uri="{BB962C8B-B14F-4D97-AF65-F5344CB8AC3E}">
        <p14:creationId xmlns:p14="http://schemas.microsoft.com/office/powerpoint/2010/main" val="218953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Session Content</a:t>
            </a:r>
          </a:p>
        </p:txBody>
      </p:sp>
      <p:sp>
        <p:nvSpPr>
          <p:cNvPr id="14" name="Content Placeholder 13"/>
          <p:cNvSpPr>
            <a:spLocks noGrp="1"/>
          </p:cNvSpPr>
          <p:nvPr>
            <p:ph idx="1"/>
          </p:nvPr>
        </p:nvSpPr>
        <p:spPr/>
        <p:txBody>
          <a:bodyPr/>
          <a:lstStyle/>
          <a:p>
            <a:r>
              <a:rPr lang="en-US" dirty="0"/>
              <a:t>What is SQL</a:t>
            </a:r>
          </a:p>
          <a:p>
            <a:r>
              <a:rPr lang="en-US" dirty="0"/>
              <a:t>Advantages</a:t>
            </a:r>
          </a:p>
          <a:p>
            <a:r>
              <a:rPr lang="en-US" dirty="0"/>
              <a:t>Drawbacks</a:t>
            </a:r>
          </a:p>
        </p:txBody>
      </p:sp>
    </p:spTree>
    <p:extLst>
      <p:ext uri="{BB962C8B-B14F-4D97-AF65-F5344CB8AC3E}">
        <p14:creationId xmlns:p14="http://schemas.microsoft.com/office/powerpoint/2010/main" val="4780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80D14-DCF5-A0E1-EAB6-EEA371F20606}"/>
              </a:ext>
            </a:extLst>
          </p:cNvPr>
          <p:cNvPicPr>
            <a:picLocks noChangeAspect="1"/>
          </p:cNvPicPr>
          <p:nvPr/>
        </p:nvPicPr>
        <p:blipFill rotWithShape="1">
          <a:blip r:embed="rId2"/>
          <a:srcRect l="5025" t="4933" r="38107" b="16116"/>
          <a:stretch/>
        </p:blipFill>
        <p:spPr>
          <a:xfrm>
            <a:off x="2560320" y="721799"/>
            <a:ext cx="6933371" cy="54144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35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A7E2E-C43C-A123-485D-0A46C87A01A3}"/>
              </a:ext>
            </a:extLst>
          </p:cNvPr>
          <p:cNvPicPr>
            <a:picLocks noChangeAspect="1"/>
          </p:cNvPicPr>
          <p:nvPr/>
        </p:nvPicPr>
        <p:blipFill rotWithShape="1">
          <a:blip r:embed="rId2"/>
          <a:srcRect l="1125" t="3200" r="37075" b="14400"/>
          <a:stretch/>
        </p:blipFill>
        <p:spPr>
          <a:xfrm>
            <a:off x="2496312" y="347472"/>
            <a:ext cx="7534656" cy="5650992"/>
          </a:xfrm>
          <a:prstGeom prst="rect">
            <a:avLst/>
          </a:prstGeom>
        </p:spPr>
      </p:pic>
    </p:spTree>
    <p:extLst>
      <p:ext uri="{BB962C8B-B14F-4D97-AF65-F5344CB8AC3E}">
        <p14:creationId xmlns:p14="http://schemas.microsoft.com/office/powerpoint/2010/main" val="188175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6DFC81-21AE-85D2-3BF7-D973A1780FDA}"/>
              </a:ext>
            </a:extLst>
          </p:cNvPr>
          <p:cNvPicPr>
            <a:picLocks noChangeAspect="1"/>
          </p:cNvPicPr>
          <p:nvPr/>
        </p:nvPicPr>
        <p:blipFill rotWithShape="1">
          <a:blip r:embed="rId2"/>
          <a:srcRect l="2112" t="3462" r="38034" b="13658"/>
          <a:stretch/>
        </p:blipFill>
        <p:spPr>
          <a:xfrm>
            <a:off x="2139518" y="727969"/>
            <a:ext cx="7297445" cy="5683928"/>
          </a:xfrm>
          <a:prstGeom prst="rect">
            <a:avLst/>
          </a:prstGeom>
        </p:spPr>
      </p:pic>
    </p:spTree>
    <p:extLst>
      <p:ext uri="{BB962C8B-B14F-4D97-AF65-F5344CB8AC3E}">
        <p14:creationId xmlns:p14="http://schemas.microsoft.com/office/powerpoint/2010/main" val="315235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55F0A8-67F0-AF9B-FD8A-BF57A3DCE3D2}"/>
              </a:ext>
            </a:extLst>
          </p:cNvPr>
          <p:cNvPicPr>
            <a:picLocks noChangeAspect="1"/>
          </p:cNvPicPr>
          <p:nvPr/>
        </p:nvPicPr>
        <p:blipFill rotWithShape="1">
          <a:blip r:embed="rId2"/>
          <a:srcRect l="2257" t="4142" r="37306" b="14563"/>
          <a:stretch/>
        </p:blipFill>
        <p:spPr>
          <a:xfrm>
            <a:off x="1970844" y="543757"/>
            <a:ext cx="7368466" cy="5575178"/>
          </a:xfrm>
          <a:prstGeom prst="rect">
            <a:avLst/>
          </a:prstGeom>
        </p:spPr>
      </p:pic>
    </p:spTree>
    <p:extLst>
      <p:ext uri="{BB962C8B-B14F-4D97-AF65-F5344CB8AC3E}">
        <p14:creationId xmlns:p14="http://schemas.microsoft.com/office/powerpoint/2010/main" val="394570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B8768-928F-641F-9333-1869528411C4}"/>
              </a:ext>
            </a:extLst>
          </p:cNvPr>
          <p:cNvPicPr>
            <a:picLocks noChangeAspect="1"/>
          </p:cNvPicPr>
          <p:nvPr/>
        </p:nvPicPr>
        <p:blipFill rotWithShape="1">
          <a:blip r:embed="rId2"/>
          <a:srcRect l="1749" t="3883" r="43349" b="18319"/>
          <a:stretch/>
        </p:blipFill>
        <p:spPr>
          <a:xfrm>
            <a:off x="2672179" y="761260"/>
            <a:ext cx="6693763" cy="5335480"/>
          </a:xfrm>
          <a:prstGeom prst="rect">
            <a:avLst/>
          </a:prstGeom>
        </p:spPr>
      </p:pic>
    </p:spTree>
    <p:extLst>
      <p:ext uri="{BB962C8B-B14F-4D97-AF65-F5344CB8AC3E}">
        <p14:creationId xmlns:p14="http://schemas.microsoft.com/office/powerpoint/2010/main" val="6348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F2125-6345-6FE4-33B6-B3854355A742}"/>
              </a:ext>
            </a:extLst>
          </p:cNvPr>
          <p:cNvPicPr>
            <a:picLocks noChangeAspect="1"/>
          </p:cNvPicPr>
          <p:nvPr/>
        </p:nvPicPr>
        <p:blipFill rotWithShape="1">
          <a:blip r:embed="rId2"/>
          <a:srcRect l="1310" t="3236" r="36725" b="14952"/>
          <a:stretch/>
        </p:blipFill>
        <p:spPr>
          <a:xfrm>
            <a:off x="2476869" y="506028"/>
            <a:ext cx="7554897" cy="5610687"/>
          </a:xfrm>
          <a:prstGeom prst="rect">
            <a:avLst/>
          </a:prstGeom>
        </p:spPr>
      </p:pic>
    </p:spTree>
    <p:extLst>
      <p:ext uri="{BB962C8B-B14F-4D97-AF65-F5344CB8AC3E}">
        <p14:creationId xmlns:p14="http://schemas.microsoft.com/office/powerpoint/2010/main" val="16800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477B91-1527-B6E7-08A5-A4552C86EC14}"/>
              </a:ext>
            </a:extLst>
          </p:cNvPr>
          <p:cNvPicPr>
            <a:picLocks noChangeAspect="1"/>
          </p:cNvPicPr>
          <p:nvPr/>
        </p:nvPicPr>
        <p:blipFill rotWithShape="1">
          <a:blip r:embed="rId2"/>
          <a:srcRect l="39139" t="4754" r="32886" b="42395"/>
          <a:stretch/>
        </p:blipFill>
        <p:spPr>
          <a:xfrm>
            <a:off x="2487168" y="-210314"/>
            <a:ext cx="6510528" cy="6918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482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A772E-E61E-1A92-1D05-4F244ABC4670}"/>
              </a:ext>
            </a:extLst>
          </p:cNvPr>
          <p:cNvPicPr>
            <a:picLocks noChangeAspect="1"/>
          </p:cNvPicPr>
          <p:nvPr/>
        </p:nvPicPr>
        <p:blipFill rotWithShape="1">
          <a:blip r:embed="rId2"/>
          <a:srcRect l="2060" t="4232" r="38094" b="16270"/>
          <a:stretch/>
        </p:blipFill>
        <p:spPr>
          <a:xfrm>
            <a:off x="2532888" y="681228"/>
            <a:ext cx="7354824" cy="5495544"/>
          </a:xfrm>
          <a:prstGeom prst="rect">
            <a:avLst/>
          </a:prstGeom>
        </p:spPr>
      </p:pic>
    </p:spTree>
    <p:extLst>
      <p:ext uri="{BB962C8B-B14F-4D97-AF65-F5344CB8AC3E}">
        <p14:creationId xmlns:p14="http://schemas.microsoft.com/office/powerpoint/2010/main" val="327710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075247-B2C5-082A-9FB2-BBAFBF97692D}"/>
              </a:ext>
            </a:extLst>
          </p:cNvPr>
          <p:cNvPicPr>
            <a:picLocks noChangeAspect="1"/>
          </p:cNvPicPr>
          <p:nvPr/>
        </p:nvPicPr>
        <p:blipFill rotWithShape="1">
          <a:blip r:embed="rId2"/>
          <a:srcRect l="3932" t="6342" r="40874" b="16634"/>
          <a:stretch/>
        </p:blipFill>
        <p:spPr>
          <a:xfrm>
            <a:off x="2334827" y="324479"/>
            <a:ext cx="7910003" cy="6209041"/>
          </a:xfrm>
          <a:prstGeom prst="rect">
            <a:avLst/>
          </a:prstGeom>
        </p:spPr>
      </p:pic>
    </p:spTree>
    <p:extLst>
      <p:ext uri="{BB962C8B-B14F-4D97-AF65-F5344CB8AC3E}">
        <p14:creationId xmlns:p14="http://schemas.microsoft.com/office/powerpoint/2010/main" val="319022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DB4267-5E07-F6B5-D260-D3DD1F7DD8D3}"/>
              </a:ext>
            </a:extLst>
          </p:cNvPr>
          <p:cNvPicPr>
            <a:picLocks noChangeAspect="1"/>
          </p:cNvPicPr>
          <p:nvPr/>
        </p:nvPicPr>
        <p:blipFill rotWithShape="1">
          <a:blip r:embed="rId2"/>
          <a:srcRect l="2177" t="6472" r="38581" b="16134"/>
          <a:stretch/>
        </p:blipFill>
        <p:spPr>
          <a:xfrm>
            <a:off x="-118872" y="-244433"/>
            <a:ext cx="12109704" cy="7102433"/>
          </a:xfrm>
          <a:prstGeom prst="rect">
            <a:avLst/>
          </a:prstGeom>
        </p:spPr>
      </p:pic>
    </p:spTree>
    <p:extLst>
      <p:ext uri="{BB962C8B-B14F-4D97-AF65-F5344CB8AC3E}">
        <p14:creationId xmlns:p14="http://schemas.microsoft.com/office/powerpoint/2010/main" val="339008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137" y="2819400"/>
            <a:ext cx="9601200" cy="1219200"/>
          </a:xfrm>
        </p:spPr>
        <p:txBody>
          <a:bodyPr>
            <a:normAutofit fontScale="90000"/>
          </a:bodyPr>
          <a:lstStyle/>
          <a:p>
            <a:pPr algn="ctr"/>
            <a:r>
              <a:rPr lang="en-US" sz="8800" i="1" dirty="0">
                <a:solidFill>
                  <a:srgbClr val="0070C0"/>
                </a:solidFill>
              </a:rPr>
              <a:t>History</a:t>
            </a:r>
          </a:p>
        </p:txBody>
      </p:sp>
    </p:spTree>
    <p:extLst>
      <p:ext uri="{BB962C8B-B14F-4D97-AF65-F5344CB8AC3E}">
        <p14:creationId xmlns:p14="http://schemas.microsoft.com/office/powerpoint/2010/main" val="145767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9E9DA-4A49-D588-CF31-960B9AF27D20}"/>
              </a:ext>
            </a:extLst>
          </p:cNvPr>
          <p:cNvPicPr>
            <a:picLocks noChangeAspect="1"/>
          </p:cNvPicPr>
          <p:nvPr/>
        </p:nvPicPr>
        <p:blipFill rotWithShape="1">
          <a:blip r:embed="rId2"/>
          <a:srcRect l="1350" t="3200" r="39325" b="15733"/>
          <a:stretch/>
        </p:blipFill>
        <p:spPr>
          <a:xfrm>
            <a:off x="1152144" y="45720"/>
            <a:ext cx="8803206" cy="6766560"/>
          </a:xfrm>
          <a:prstGeom prst="rect">
            <a:avLst/>
          </a:prstGeom>
        </p:spPr>
      </p:pic>
    </p:spTree>
    <p:extLst>
      <p:ext uri="{BB962C8B-B14F-4D97-AF65-F5344CB8AC3E}">
        <p14:creationId xmlns:p14="http://schemas.microsoft.com/office/powerpoint/2010/main" val="247914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6CA80-2792-6AF9-2806-203E1B3E60C7}"/>
              </a:ext>
            </a:extLst>
          </p:cNvPr>
          <p:cNvPicPr>
            <a:picLocks noChangeAspect="1"/>
          </p:cNvPicPr>
          <p:nvPr/>
        </p:nvPicPr>
        <p:blipFill rotWithShape="1">
          <a:blip r:embed="rId2"/>
          <a:srcRect l="1425" t="7380" r="36463" b="15865"/>
          <a:stretch/>
        </p:blipFill>
        <p:spPr>
          <a:xfrm>
            <a:off x="2006353" y="506027"/>
            <a:ext cx="7572652" cy="5263837"/>
          </a:xfrm>
          <a:prstGeom prst="rect">
            <a:avLst/>
          </a:prstGeom>
        </p:spPr>
      </p:pic>
    </p:spTree>
    <p:extLst>
      <p:ext uri="{BB962C8B-B14F-4D97-AF65-F5344CB8AC3E}">
        <p14:creationId xmlns:p14="http://schemas.microsoft.com/office/powerpoint/2010/main" val="15587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AEB89-3286-2E8B-38C5-97C3C1836ABE}"/>
              </a:ext>
            </a:extLst>
          </p:cNvPr>
          <p:cNvPicPr>
            <a:picLocks noChangeAspect="1"/>
          </p:cNvPicPr>
          <p:nvPr/>
        </p:nvPicPr>
        <p:blipFill rotWithShape="1">
          <a:blip r:embed="rId2"/>
          <a:srcRect l="1500" t="4533" r="37524" b="16399"/>
          <a:stretch/>
        </p:blipFill>
        <p:spPr>
          <a:xfrm>
            <a:off x="2634996" y="640080"/>
            <a:ext cx="7434072" cy="5422392"/>
          </a:xfrm>
          <a:prstGeom prst="rect">
            <a:avLst/>
          </a:prstGeom>
        </p:spPr>
      </p:pic>
    </p:spTree>
    <p:extLst>
      <p:ext uri="{BB962C8B-B14F-4D97-AF65-F5344CB8AC3E}">
        <p14:creationId xmlns:p14="http://schemas.microsoft.com/office/powerpoint/2010/main" val="126488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ADF05-35F5-7864-38AA-A420D539B718}"/>
              </a:ext>
            </a:extLst>
          </p:cNvPr>
          <p:cNvPicPr>
            <a:picLocks noChangeAspect="1"/>
          </p:cNvPicPr>
          <p:nvPr/>
        </p:nvPicPr>
        <p:blipFill rotWithShape="1">
          <a:blip r:embed="rId2"/>
          <a:srcRect l="-2053" t="3139" r="39432" b="21276"/>
          <a:stretch/>
        </p:blipFill>
        <p:spPr>
          <a:xfrm>
            <a:off x="1544892" y="1251750"/>
            <a:ext cx="7634796" cy="4873663"/>
          </a:xfrm>
          <a:prstGeom prst="rect">
            <a:avLst/>
          </a:prstGeom>
        </p:spPr>
      </p:pic>
      <p:sp>
        <p:nvSpPr>
          <p:cNvPr id="4" name="TextBox 3">
            <a:extLst>
              <a:ext uri="{FF2B5EF4-FFF2-40B4-BE49-F238E27FC236}">
                <a16:creationId xmlns:a16="http://schemas.microsoft.com/office/drawing/2014/main" id="{EA355F0A-2A54-9861-B60D-F98FE1D9D58D}"/>
              </a:ext>
            </a:extLst>
          </p:cNvPr>
          <p:cNvSpPr txBox="1"/>
          <p:nvPr/>
        </p:nvSpPr>
        <p:spPr>
          <a:xfrm>
            <a:off x="2503681" y="319596"/>
            <a:ext cx="6249702" cy="523220"/>
          </a:xfrm>
          <a:prstGeom prst="rect">
            <a:avLst/>
          </a:prstGeom>
          <a:noFill/>
        </p:spPr>
        <p:txBody>
          <a:bodyPr wrap="square" rtlCol="0">
            <a:spAutoFit/>
          </a:bodyPr>
          <a:lstStyle/>
          <a:p>
            <a:pPr algn="ctr"/>
            <a:r>
              <a:rPr lang="en-US" sz="2800" b="1" dirty="0">
                <a:solidFill>
                  <a:srgbClr val="FF0000"/>
                </a:solidFill>
              </a:rPr>
              <a:t>Aggregate distribution</a:t>
            </a:r>
          </a:p>
        </p:txBody>
      </p:sp>
    </p:spTree>
    <p:extLst>
      <p:ext uri="{BB962C8B-B14F-4D97-AF65-F5344CB8AC3E}">
        <p14:creationId xmlns:p14="http://schemas.microsoft.com/office/powerpoint/2010/main" val="19632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38F85C-B0D9-CE94-77E0-27FA79BF3936}"/>
              </a:ext>
            </a:extLst>
          </p:cNvPr>
          <p:cNvPicPr>
            <a:picLocks noChangeAspect="1"/>
          </p:cNvPicPr>
          <p:nvPr/>
        </p:nvPicPr>
        <p:blipFill rotWithShape="1">
          <a:blip r:embed="rId2"/>
          <a:srcRect l="1275" t="4533" r="37075" b="15868"/>
          <a:stretch/>
        </p:blipFill>
        <p:spPr>
          <a:xfrm>
            <a:off x="2337816" y="699516"/>
            <a:ext cx="7516368" cy="5458968"/>
          </a:xfrm>
          <a:prstGeom prst="rect">
            <a:avLst/>
          </a:prstGeom>
        </p:spPr>
      </p:pic>
    </p:spTree>
    <p:extLst>
      <p:ext uri="{BB962C8B-B14F-4D97-AF65-F5344CB8AC3E}">
        <p14:creationId xmlns:p14="http://schemas.microsoft.com/office/powerpoint/2010/main" val="6891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D956B-E468-4B30-EAE9-93FE58534419}"/>
              </a:ext>
            </a:extLst>
          </p:cNvPr>
          <p:cNvPicPr>
            <a:picLocks noChangeAspect="1"/>
          </p:cNvPicPr>
          <p:nvPr/>
        </p:nvPicPr>
        <p:blipFill rotWithShape="1">
          <a:blip r:embed="rId2"/>
          <a:srcRect l="1456" t="4400" r="38253" b="17670"/>
          <a:stretch/>
        </p:blipFill>
        <p:spPr>
          <a:xfrm>
            <a:off x="2512381" y="756820"/>
            <a:ext cx="7350711" cy="5344359"/>
          </a:xfrm>
          <a:prstGeom prst="rect">
            <a:avLst/>
          </a:prstGeom>
        </p:spPr>
      </p:pic>
    </p:spTree>
    <p:extLst>
      <p:ext uri="{BB962C8B-B14F-4D97-AF65-F5344CB8AC3E}">
        <p14:creationId xmlns:p14="http://schemas.microsoft.com/office/powerpoint/2010/main" val="394887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2ADA5-CF60-09BD-E477-FC8447CBDE2A}"/>
              </a:ext>
            </a:extLst>
          </p:cNvPr>
          <p:cNvPicPr>
            <a:picLocks noChangeAspect="1"/>
          </p:cNvPicPr>
          <p:nvPr/>
        </p:nvPicPr>
        <p:blipFill rotWithShape="1">
          <a:blip r:embed="rId2"/>
          <a:srcRect l="66554" t="2051" r="-1" b="4216"/>
          <a:stretch/>
        </p:blipFill>
        <p:spPr>
          <a:xfrm>
            <a:off x="3675355" y="149500"/>
            <a:ext cx="4077810" cy="6428232"/>
          </a:xfrm>
          <a:prstGeom prst="rect">
            <a:avLst/>
          </a:prstGeom>
        </p:spPr>
      </p:pic>
    </p:spTree>
    <p:extLst>
      <p:ext uri="{BB962C8B-B14F-4D97-AF65-F5344CB8AC3E}">
        <p14:creationId xmlns:p14="http://schemas.microsoft.com/office/powerpoint/2010/main" val="122314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9B67E-55C6-78C5-2488-0CD2F75C2B10}"/>
              </a:ext>
            </a:extLst>
          </p:cNvPr>
          <p:cNvPicPr>
            <a:picLocks noChangeAspect="1"/>
          </p:cNvPicPr>
          <p:nvPr/>
        </p:nvPicPr>
        <p:blipFill rotWithShape="1">
          <a:blip r:embed="rId2"/>
          <a:srcRect l="67063"/>
          <a:stretch/>
        </p:blipFill>
        <p:spPr>
          <a:xfrm>
            <a:off x="3000653" y="0"/>
            <a:ext cx="4015666" cy="6858000"/>
          </a:xfrm>
          <a:prstGeom prst="rect">
            <a:avLst/>
          </a:prstGeom>
        </p:spPr>
      </p:pic>
    </p:spTree>
    <p:extLst>
      <p:ext uri="{BB962C8B-B14F-4D97-AF65-F5344CB8AC3E}">
        <p14:creationId xmlns:p14="http://schemas.microsoft.com/office/powerpoint/2010/main" val="193254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11753B-3B94-0663-1EC6-18554E34F409}"/>
              </a:ext>
            </a:extLst>
          </p:cNvPr>
          <p:cNvPicPr>
            <a:picLocks noChangeAspect="1"/>
          </p:cNvPicPr>
          <p:nvPr/>
        </p:nvPicPr>
        <p:blipFill rotWithShape="1">
          <a:blip r:embed="rId2"/>
          <a:srcRect r="62791" b="37994"/>
          <a:stretch/>
        </p:blipFill>
        <p:spPr>
          <a:xfrm>
            <a:off x="3472649" y="550416"/>
            <a:ext cx="4277558" cy="3657600"/>
          </a:xfrm>
          <a:prstGeom prst="rect">
            <a:avLst/>
          </a:prstGeom>
        </p:spPr>
      </p:pic>
      <p:sp>
        <p:nvSpPr>
          <p:cNvPr id="4" name="Rectangle 3">
            <a:extLst>
              <a:ext uri="{FF2B5EF4-FFF2-40B4-BE49-F238E27FC236}">
                <a16:creationId xmlns:a16="http://schemas.microsoft.com/office/drawing/2014/main" id="{2B54E0C4-82F3-AC21-98E7-FA896F8E8CEF}"/>
              </a:ext>
            </a:extLst>
          </p:cNvPr>
          <p:cNvSpPr/>
          <p:nvPr/>
        </p:nvSpPr>
        <p:spPr>
          <a:xfrm>
            <a:off x="1310453" y="4556437"/>
            <a:ext cx="887864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It is similar to JSON Document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2747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E917C-A602-53E0-4B34-351B03F801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85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A5EF8-39A4-A105-8619-DF16A4958D91}"/>
              </a:ext>
            </a:extLst>
          </p:cNvPr>
          <p:cNvPicPr>
            <a:picLocks noChangeAspect="1"/>
          </p:cNvPicPr>
          <p:nvPr/>
        </p:nvPicPr>
        <p:blipFill rotWithShape="1">
          <a:blip r:embed="rId2"/>
          <a:srcRect l="1164" t="3366" r="37088" b="13398"/>
          <a:stretch/>
        </p:blipFill>
        <p:spPr>
          <a:xfrm>
            <a:off x="1935333" y="574829"/>
            <a:ext cx="7528264" cy="57083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162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C0D060-474B-136D-A726-44F20BE1BD69}"/>
              </a:ext>
            </a:extLst>
          </p:cNvPr>
          <p:cNvPicPr>
            <a:picLocks noChangeAspect="1"/>
          </p:cNvPicPr>
          <p:nvPr/>
        </p:nvPicPr>
        <p:blipFill rotWithShape="1">
          <a:blip r:embed="rId2"/>
          <a:srcRect l="66921"/>
          <a:stretch/>
        </p:blipFill>
        <p:spPr>
          <a:xfrm>
            <a:off x="3471169" y="106532"/>
            <a:ext cx="3971278" cy="6858000"/>
          </a:xfrm>
          <a:prstGeom prst="rect">
            <a:avLst/>
          </a:prstGeom>
        </p:spPr>
      </p:pic>
    </p:spTree>
    <p:extLst>
      <p:ext uri="{BB962C8B-B14F-4D97-AF65-F5344CB8AC3E}">
        <p14:creationId xmlns:p14="http://schemas.microsoft.com/office/powerpoint/2010/main" val="54969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49A88B-FEE0-F184-EBBD-D026D47594A7}"/>
              </a:ext>
            </a:extLst>
          </p:cNvPr>
          <p:cNvPicPr>
            <a:picLocks noChangeAspect="1"/>
          </p:cNvPicPr>
          <p:nvPr/>
        </p:nvPicPr>
        <p:blipFill rotWithShape="1">
          <a:blip r:embed="rId2"/>
          <a:srcRect l="68301" t="4531" b="5196"/>
          <a:stretch/>
        </p:blipFill>
        <p:spPr>
          <a:xfrm>
            <a:off x="3542190" y="319595"/>
            <a:ext cx="3864746" cy="6190933"/>
          </a:xfrm>
          <a:prstGeom prst="rect">
            <a:avLst/>
          </a:prstGeom>
        </p:spPr>
      </p:pic>
    </p:spTree>
    <p:extLst>
      <p:ext uri="{BB962C8B-B14F-4D97-AF65-F5344CB8AC3E}">
        <p14:creationId xmlns:p14="http://schemas.microsoft.com/office/powerpoint/2010/main" val="123226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9C91A-8CC6-ADEF-C8E4-5D2615A8436C}"/>
              </a:ext>
            </a:extLst>
          </p:cNvPr>
          <p:cNvPicPr>
            <a:picLocks noChangeAspect="1"/>
          </p:cNvPicPr>
          <p:nvPr/>
        </p:nvPicPr>
        <p:blipFill rotWithShape="1">
          <a:blip r:embed="rId2"/>
          <a:srcRect l="55995" t="28738" b="30874"/>
          <a:stretch/>
        </p:blipFill>
        <p:spPr>
          <a:xfrm>
            <a:off x="3413464" y="1899821"/>
            <a:ext cx="5365071" cy="2769833"/>
          </a:xfrm>
          <a:prstGeom prst="rect">
            <a:avLst/>
          </a:prstGeom>
        </p:spPr>
      </p:pic>
    </p:spTree>
    <p:extLst>
      <p:ext uri="{BB962C8B-B14F-4D97-AF65-F5344CB8AC3E}">
        <p14:creationId xmlns:p14="http://schemas.microsoft.com/office/powerpoint/2010/main" val="37608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4FE028-A934-696F-C9ED-C167B69632A8}"/>
              </a:ext>
            </a:extLst>
          </p:cNvPr>
          <p:cNvPicPr>
            <a:picLocks noChangeAspect="1"/>
          </p:cNvPicPr>
          <p:nvPr/>
        </p:nvPicPr>
        <p:blipFill rotWithShape="1">
          <a:blip r:embed="rId2"/>
          <a:srcRect l="64078" t="-4660" r="3495" b="4660"/>
          <a:stretch/>
        </p:blipFill>
        <p:spPr>
          <a:xfrm>
            <a:off x="3861787" y="-248574"/>
            <a:ext cx="3953522" cy="6858000"/>
          </a:xfrm>
          <a:prstGeom prst="rect">
            <a:avLst/>
          </a:prstGeom>
        </p:spPr>
      </p:pic>
    </p:spTree>
    <p:extLst>
      <p:ext uri="{BB962C8B-B14F-4D97-AF65-F5344CB8AC3E}">
        <p14:creationId xmlns:p14="http://schemas.microsoft.com/office/powerpoint/2010/main" val="25164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D9079-F503-F7CB-9AE0-CC92C7F5DD11}"/>
              </a:ext>
            </a:extLst>
          </p:cNvPr>
          <p:cNvPicPr>
            <a:picLocks noChangeAspect="1"/>
          </p:cNvPicPr>
          <p:nvPr/>
        </p:nvPicPr>
        <p:blipFill rotWithShape="1">
          <a:blip r:embed="rId2"/>
          <a:srcRect t="34045" r="56966" b="18577"/>
          <a:stretch/>
        </p:blipFill>
        <p:spPr>
          <a:xfrm>
            <a:off x="3577701" y="1944208"/>
            <a:ext cx="5246703" cy="3249227"/>
          </a:xfrm>
          <a:prstGeom prst="rect">
            <a:avLst/>
          </a:prstGeom>
        </p:spPr>
      </p:pic>
    </p:spTree>
    <p:extLst>
      <p:ext uri="{BB962C8B-B14F-4D97-AF65-F5344CB8AC3E}">
        <p14:creationId xmlns:p14="http://schemas.microsoft.com/office/powerpoint/2010/main" val="152211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CC2FB-2252-558D-9F6C-25246F7FDB52}"/>
              </a:ext>
            </a:extLst>
          </p:cNvPr>
          <p:cNvPicPr>
            <a:picLocks noChangeAspect="1"/>
          </p:cNvPicPr>
          <p:nvPr/>
        </p:nvPicPr>
        <p:blipFill rotWithShape="1">
          <a:blip r:embed="rId2"/>
          <a:srcRect l="-62330" t="26802" r="62330" b="8912"/>
          <a:stretch/>
        </p:blipFill>
        <p:spPr>
          <a:xfrm>
            <a:off x="-3950829" y="1171852"/>
            <a:ext cx="12192000" cy="4514295"/>
          </a:xfrm>
          <a:prstGeom prst="rect">
            <a:avLst/>
          </a:prstGeom>
        </p:spPr>
      </p:pic>
    </p:spTree>
    <p:extLst>
      <p:ext uri="{BB962C8B-B14F-4D97-AF65-F5344CB8AC3E}">
        <p14:creationId xmlns:p14="http://schemas.microsoft.com/office/powerpoint/2010/main" val="18228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673596-55F2-9E73-5A35-150A22456833}"/>
              </a:ext>
            </a:extLst>
          </p:cNvPr>
          <p:cNvPicPr>
            <a:picLocks noChangeAspect="1"/>
          </p:cNvPicPr>
          <p:nvPr/>
        </p:nvPicPr>
        <p:blipFill rotWithShape="1">
          <a:blip r:embed="rId2"/>
          <a:srcRect l="4223" t="33916" r="61408" b="22589"/>
          <a:stretch/>
        </p:blipFill>
        <p:spPr>
          <a:xfrm>
            <a:off x="3293616" y="1937551"/>
            <a:ext cx="4190260" cy="2982897"/>
          </a:xfrm>
          <a:prstGeom prst="rect">
            <a:avLst/>
          </a:prstGeom>
        </p:spPr>
      </p:pic>
    </p:spTree>
    <p:extLst>
      <p:ext uri="{BB962C8B-B14F-4D97-AF65-F5344CB8AC3E}">
        <p14:creationId xmlns:p14="http://schemas.microsoft.com/office/powerpoint/2010/main" val="419789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1B445-3486-26A4-9A14-9E4C7599F07F}"/>
              </a:ext>
            </a:extLst>
          </p:cNvPr>
          <p:cNvPicPr>
            <a:picLocks noChangeAspect="1"/>
          </p:cNvPicPr>
          <p:nvPr/>
        </p:nvPicPr>
        <p:blipFill rotWithShape="1">
          <a:blip r:embed="rId2"/>
          <a:srcRect t="39612" r="55801" b="38511"/>
          <a:stretch/>
        </p:blipFill>
        <p:spPr>
          <a:xfrm>
            <a:off x="2974019" y="2769832"/>
            <a:ext cx="5388746" cy="1500327"/>
          </a:xfrm>
          <a:prstGeom prst="rect">
            <a:avLst/>
          </a:prstGeom>
        </p:spPr>
      </p:pic>
    </p:spTree>
    <p:extLst>
      <p:ext uri="{BB962C8B-B14F-4D97-AF65-F5344CB8AC3E}">
        <p14:creationId xmlns:p14="http://schemas.microsoft.com/office/powerpoint/2010/main" val="267926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C295D-9596-CF57-E0DC-E96B0D425873}"/>
              </a:ext>
            </a:extLst>
          </p:cNvPr>
          <p:cNvSpPr txBox="1"/>
          <p:nvPr/>
        </p:nvSpPr>
        <p:spPr>
          <a:xfrm>
            <a:off x="4279037" y="2740072"/>
            <a:ext cx="2797561" cy="584775"/>
          </a:xfrm>
          <a:prstGeom prst="rect">
            <a:avLst/>
          </a:prstGeom>
          <a:noFill/>
        </p:spPr>
        <p:txBody>
          <a:bodyPr wrap="none" rtlCol="0">
            <a:spAutoFit/>
          </a:bodyPr>
          <a:lstStyle/>
          <a:p>
            <a:r>
              <a:rPr lang="en-US" sz="3200" b="1" dirty="0"/>
              <a:t>Data Modeling</a:t>
            </a:r>
          </a:p>
        </p:txBody>
      </p:sp>
    </p:spTree>
    <p:extLst>
      <p:ext uri="{BB962C8B-B14F-4D97-AF65-F5344CB8AC3E}">
        <p14:creationId xmlns:p14="http://schemas.microsoft.com/office/powerpoint/2010/main" val="287117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C295D-9596-CF57-E0DC-E96B0D425873}"/>
              </a:ext>
            </a:extLst>
          </p:cNvPr>
          <p:cNvSpPr txBox="1"/>
          <p:nvPr/>
        </p:nvSpPr>
        <p:spPr>
          <a:xfrm>
            <a:off x="4279037" y="2740072"/>
            <a:ext cx="4209807" cy="1569660"/>
          </a:xfrm>
          <a:prstGeom prst="rect">
            <a:avLst/>
          </a:prstGeom>
          <a:noFill/>
        </p:spPr>
        <p:txBody>
          <a:bodyPr wrap="none" rtlCol="0">
            <a:spAutoFit/>
          </a:bodyPr>
          <a:lstStyle/>
          <a:p>
            <a:r>
              <a:rPr lang="en-US" sz="3200" b="1" dirty="0"/>
              <a:t>Documents</a:t>
            </a:r>
          </a:p>
          <a:p>
            <a:r>
              <a:rPr lang="en-US" sz="3200" b="1" dirty="0"/>
              <a:t>Data Types</a:t>
            </a:r>
          </a:p>
          <a:p>
            <a:r>
              <a:rPr lang="en-US" sz="3200" b="1" dirty="0"/>
              <a:t>Flexible schema Model</a:t>
            </a:r>
          </a:p>
        </p:txBody>
      </p:sp>
    </p:spTree>
    <p:extLst>
      <p:ext uri="{BB962C8B-B14F-4D97-AF65-F5344CB8AC3E}">
        <p14:creationId xmlns:p14="http://schemas.microsoft.com/office/powerpoint/2010/main" val="772363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6DEEE-1952-A893-3643-02A0F6621B2B}"/>
              </a:ext>
            </a:extLst>
          </p:cNvPr>
          <p:cNvPicPr>
            <a:picLocks noChangeAspect="1"/>
          </p:cNvPicPr>
          <p:nvPr/>
        </p:nvPicPr>
        <p:blipFill rotWithShape="1">
          <a:blip r:embed="rId2"/>
          <a:srcRect l="946" t="3236" r="37524" b="13528"/>
          <a:stretch/>
        </p:blipFill>
        <p:spPr>
          <a:xfrm>
            <a:off x="2175030" y="574829"/>
            <a:ext cx="7501631" cy="5708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122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7D7C1-B68D-C10F-26E1-1DC090445E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886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8B9FA2-361E-BEC7-3CCF-123AD75BF1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061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C295D-9596-CF57-E0DC-E96B0D425873}"/>
              </a:ext>
            </a:extLst>
          </p:cNvPr>
          <p:cNvSpPr txBox="1"/>
          <p:nvPr/>
        </p:nvSpPr>
        <p:spPr>
          <a:xfrm>
            <a:off x="4279037" y="2731194"/>
            <a:ext cx="3430747" cy="1077218"/>
          </a:xfrm>
          <a:prstGeom prst="rect">
            <a:avLst/>
          </a:prstGeom>
          <a:noFill/>
        </p:spPr>
        <p:txBody>
          <a:bodyPr wrap="none" rtlCol="0">
            <a:spAutoFit/>
          </a:bodyPr>
          <a:lstStyle/>
          <a:p>
            <a:r>
              <a:rPr lang="en-US" sz="3200" b="1" dirty="0"/>
              <a:t>Displayed in JSON</a:t>
            </a:r>
          </a:p>
          <a:p>
            <a:r>
              <a:rPr lang="en-US" sz="3200" b="1" dirty="0"/>
              <a:t>  Stored in BSON</a:t>
            </a:r>
          </a:p>
        </p:txBody>
      </p:sp>
      <p:sp>
        <p:nvSpPr>
          <p:cNvPr id="4" name="TextBox 3">
            <a:extLst>
              <a:ext uri="{FF2B5EF4-FFF2-40B4-BE49-F238E27FC236}">
                <a16:creationId xmlns:a16="http://schemas.microsoft.com/office/drawing/2014/main" id="{E1E7CC99-D22F-192F-416E-A0920889155A}"/>
              </a:ext>
            </a:extLst>
          </p:cNvPr>
          <p:cNvSpPr txBox="1"/>
          <p:nvPr/>
        </p:nvSpPr>
        <p:spPr>
          <a:xfrm>
            <a:off x="3349102" y="3956204"/>
            <a:ext cx="6130030" cy="1477328"/>
          </a:xfrm>
          <a:prstGeom prst="rect">
            <a:avLst/>
          </a:prstGeom>
          <a:noFill/>
        </p:spPr>
        <p:txBody>
          <a:bodyPr wrap="square">
            <a:spAutoFit/>
          </a:bodyPr>
          <a:lstStyle/>
          <a:p>
            <a:r>
              <a:rPr lang="en-US" b="0" i="0" dirty="0">
                <a:solidFill>
                  <a:srgbClr val="1F1F1F"/>
                </a:solidFill>
                <a:effectLst/>
                <a:highlight>
                  <a:srgbClr val="FFFFFF"/>
                </a:highlight>
                <a:latin typeface="Google Sans"/>
              </a:rPr>
              <a:t>BSON is a </a:t>
            </a:r>
            <a:r>
              <a:rPr lang="en-US" b="0" i="0" dirty="0">
                <a:solidFill>
                  <a:srgbClr val="040C28"/>
                </a:solidFill>
                <a:effectLst/>
                <a:highlight>
                  <a:srgbClr val="D3E3FD"/>
                </a:highlight>
                <a:latin typeface="Google Sans"/>
              </a:rPr>
              <a:t>binary encoded </a:t>
            </a:r>
            <a:r>
              <a:rPr lang="en-US" b="0" i="0" dirty="0" err="1">
                <a:solidFill>
                  <a:srgbClr val="040C28"/>
                </a:solidFill>
                <a:effectLst/>
                <a:highlight>
                  <a:srgbClr val="D3E3FD"/>
                </a:highlight>
                <a:latin typeface="Google Sans"/>
              </a:rPr>
              <a:t>Javascript</a:t>
            </a:r>
            <a:r>
              <a:rPr lang="en-US" b="0" i="0" dirty="0">
                <a:solidFill>
                  <a:srgbClr val="040C28"/>
                </a:solidFill>
                <a:effectLst/>
                <a:highlight>
                  <a:srgbClr val="D3E3FD"/>
                </a:highlight>
                <a:latin typeface="Google Sans"/>
              </a:rPr>
              <a:t> Object Notation (JSON)</a:t>
            </a:r>
            <a:r>
              <a:rPr lang="en-US" b="0" i="0" dirty="0">
                <a:solidFill>
                  <a:srgbClr val="1F1F1F"/>
                </a:solidFill>
                <a:effectLst/>
                <a:highlight>
                  <a:srgbClr val="FFFFFF"/>
                </a:highlight>
                <a:latin typeface="Google Sans"/>
              </a:rPr>
              <a:t>—a textual object notation widely used to transmit and store data across web based applications. JSON is easier to understand as it is human-readable, but compared to BSON, it supports fewer data types.</a:t>
            </a:r>
            <a:endParaRPr lang="en-US" dirty="0"/>
          </a:p>
        </p:txBody>
      </p:sp>
    </p:spTree>
    <p:extLst>
      <p:ext uri="{BB962C8B-B14F-4D97-AF65-F5344CB8AC3E}">
        <p14:creationId xmlns:p14="http://schemas.microsoft.com/office/powerpoint/2010/main" val="1273242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E4421E-8867-3499-0D93-4CEDFC2A6BCE}"/>
              </a:ext>
            </a:extLst>
          </p:cNvPr>
          <p:cNvPicPr>
            <a:picLocks noChangeAspect="1"/>
          </p:cNvPicPr>
          <p:nvPr/>
        </p:nvPicPr>
        <p:blipFill rotWithShape="1">
          <a:blip r:embed="rId2"/>
          <a:srcRect l="66772" t="-3754" b="3754"/>
          <a:stretch/>
        </p:blipFill>
        <p:spPr>
          <a:xfrm>
            <a:off x="3364635" y="0"/>
            <a:ext cx="4051177" cy="6858000"/>
          </a:xfrm>
          <a:prstGeom prst="rect">
            <a:avLst/>
          </a:prstGeom>
        </p:spPr>
      </p:pic>
    </p:spTree>
    <p:extLst>
      <p:ext uri="{BB962C8B-B14F-4D97-AF65-F5344CB8AC3E}">
        <p14:creationId xmlns:p14="http://schemas.microsoft.com/office/powerpoint/2010/main" val="243320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105968-DA0D-7E2E-3B28-C3CFC31B42EE}"/>
              </a:ext>
            </a:extLst>
          </p:cNvPr>
          <p:cNvPicPr>
            <a:picLocks noChangeAspect="1"/>
          </p:cNvPicPr>
          <p:nvPr/>
        </p:nvPicPr>
        <p:blipFill rotWithShape="1">
          <a:blip r:embed="rId2"/>
          <a:srcRect l="66627" t="-1812" r="655" b="1812"/>
          <a:stretch/>
        </p:blipFill>
        <p:spPr>
          <a:xfrm>
            <a:off x="3169328" y="0"/>
            <a:ext cx="3989033" cy="6858000"/>
          </a:xfrm>
          <a:prstGeom prst="rect">
            <a:avLst/>
          </a:prstGeom>
        </p:spPr>
      </p:pic>
    </p:spTree>
    <p:extLst>
      <p:ext uri="{BB962C8B-B14F-4D97-AF65-F5344CB8AC3E}">
        <p14:creationId xmlns:p14="http://schemas.microsoft.com/office/powerpoint/2010/main" val="422576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12C07-B2A2-C85D-45B4-2ED55458B9EA}"/>
              </a:ext>
            </a:extLst>
          </p:cNvPr>
          <p:cNvPicPr>
            <a:picLocks noChangeAspect="1"/>
          </p:cNvPicPr>
          <p:nvPr/>
        </p:nvPicPr>
        <p:blipFill rotWithShape="1">
          <a:blip r:embed="rId2"/>
          <a:srcRect r="64903"/>
          <a:stretch/>
        </p:blipFill>
        <p:spPr>
          <a:xfrm>
            <a:off x="136127" y="0"/>
            <a:ext cx="4279037" cy="6715957"/>
          </a:xfrm>
          <a:prstGeom prst="rect">
            <a:avLst/>
          </a:prstGeom>
        </p:spPr>
      </p:pic>
      <p:pic>
        <p:nvPicPr>
          <p:cNvPr id="5" name="Picture 4">
            <a:extLst>
              <a:ext uri="{FF2B5EF4-FFF2-40B4-BE49-F238E27FC236}">
                <a16:creationId xmlns:a16="http://schemas.microsoft.com/office/drawing/2014/main" id="{F5725648-F714-574D-E2C9-A4A1B728B066}"/>
              </a:ext>
            </a:extLst>
          </p:cNvPr>
          <p:cNvPicPr>
            <a:picLocks noChangeAspect="1"/>
          </p:cNvPicPr>
          <p:nvPr/>
        </p:nvPicPr>
        <p:blipFill rotWithShape="1">
          <a:blip r:embed="rId3"/>
          <a:srcRect l="65461"/>
          <a:stretch/>
        </p:blipFill>
        <p:spPr>
          <a:xfrm>
            <a:off x="7072541" y="142043"/>
            <a:ext cx="4210975" cy="6715957"/>
          </a:xfrm>
          <a:prstGeom prst="rect">
            <a:avLst/>
          </a:prstGeom>
        </p:spPr>
      </p:pic>
    </p:spTree>
    <p:extLst>
      <p:ext uri="{BB962C8B-B14F-4D97-AF65-F5344CB8AC3E}">
        <p14:creationId xmlns:p14="http://schemas.microsoft.com/office/powerpoint/2010/main" val="48491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3B08DE-FF3E-A313-5850-A5AF5950EA4E}"/>
              </a:ext>
            </a:extLst>
          </p:cNvPr>
          <p:cNvPicPr>
            <a:picLocks noChangeAspect="1"/>
          </p:cNvPicPr>
          <p:nvPr/>
        </p:nvPicPr>
        <p:blipFill rotWithShape="1">
          <a:blip r:embed="rId2"/>
          <a:srcRect l="66917"/>
          <a:stretch/>
        </p:blipFill>
        <p:spPr>
          <a:xfrm>
            <a:off x="3595456" y="0"/>
            <a:ext cx="4033421" cy="6858000"/>
          </a:xfrm>
          <a:prstGeom prst="rect">
            <a:avLst/>
          </a:prstGeom>
        </p:spPr>
      </p:pic>
    </p:spTree>
    <p:extLst>
      <p:ext uri="{BB962C8B-B14F-4D97-AF65-F5344CB8AC3E}">
        <p14:creationId xmlns:p14="http://schemas.microsoft.com/office/powerpoint/2010/main" val="339563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5C1DA-1B65-D14E-8D4F-5046AB3A3A2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731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270309-4144-E616-92E3-CB0CC157F4A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779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03A5E3-CD16-B4C2-BCF9-2E8C14C37A56}"/>
              </a:ext>
            </a:extLst>
          </p:cNvPr>
          <p:cNvPicPr>
            <a:picLocks noChangeAspect="1"/>
          </p:cNvPicPr>
          <p:nvPr/>
        </p:nvPicPr>
        <p:blipFill rotWithShape="1">
          <a:blip r:embed="rId2"/>
          <a:srcRect l="67063"/>
          <a:stretch/>
        </p:blipFill>
        <p:spPr>
          <a:xfrm>
            <a:off x="3986074" y="124287"/>
            <a:ext cx="4015666" cy="6858000"/>
          </a:xfrm>
          <a:prstGeom prst="rect">
            <a:avLst/>
          </a:prstGeom>
        </p:spPr>
      </p:pic>
    </p:spTree>
    <p:extLst>
      <p:ext uri="{BB962C8B-B14F-4D97-AF65-F5344CB8AC3E}">
        <p14:creationId xmlns:p14="http://schemas.microsoft.com/office/powerpoint/2010/main" val="238996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3595E4-7B71-C75B-D2BD-BFA912C6D26D}"/>
              </a:ext>
            </a:extLst>
          </p:cNvPr>
          <p:cNvPicPr>
            <a:picLocks noChangeAspect="1"/>
          </p:cNvPicPr>
          <p:nvPr/>
        </p:nvPicPr>
        <p:blipFill rotWithShape="1">
          <a:blip r:embed="rId2"/>
          <a:srcRect l="1516" t="4921" r="38179" b="13785"/>
          <a:stretch/>
        </p:blipFill>
        <p:spPr>
          <a:xfrm>
            <a:off x="2532888" y="641456"/>
            <a:ext cx="7352220" cy="55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50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FAB36-6292-783D-D92F-67AA683E95B9}"/>
              </a:ext>
            </a:extLst>
          </p:cNvPr>
          <p:cNvPicPr>
            <a:picLocks noChangeAspect="1"/>
          </p:cNvPicPr>
          <p:nvPr/>
        </p:nvPicPr>
        <p:blipFill rotWithShape="1">
          <a:blip r:embed="rId2"/>
          <a:srcRect l="66772"/>
          <a:stretch/>
        </p:blipFill>
        <p:spPr>
          <a:xfrm>
            <a:off x="3604333" y="0"/>
            <a:ext cx="4051177" cy="6858000"/>
          </a:xfrm>
          <a:prstGeom prst="rect">
            <a:avLst/>
          </a:prstGeom>
        </p:spPr>
      </p:pic>
    </p:spTree>
    <p:extLst>
      <p:ext uri="{BB962C8B-B14F-4D97-AF65-F5344CB8AC3E}">
        <p14:creationId xmlns:p14="http://schemas.microsoft.com/office/powerpoint/2010/main" val="23952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FF24D-9004-4A5F-74EF-82E5C293EB91}"/>
              </a:ext>
            </a:extLst>
          </p:cNvPr>
          <p:cNvPicPr>
            <a:picLocks noChangeAspect="1"/>
          </p:cNvPicPr>
          <p:nvPr/>
        </p:nvPicPr>
        <p:blipFill rotWithShape="1">
          <a:blip r:embed="rId2"/>
          <a:srcRect l="67282" r="-67282"/>
          <a:stretch/>
        </p:blipFill>
        <p:spPr>
          <a:xfrm>
            <a:off x="3475519" y="0"/>
            <a:ext cx="12192000" cy="6858000"/>
          </a:xfrm>
          <a:prstGeom prst="rect">
            <a:avLst/>
          </a:prstGeom>
        </p:spPr>
      </p:pic>
    </p:spTree>
    <p:extLst>
      <p:ext uri="{BB962C8B-B14F-4D97-AF65-F5344CB8AC3E}">
        <p14:creationId xmlns:p14="http://schemas.microsoft.com/office/powerpoint/2010/main" val="32588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E5481-87A6-F605-1C58-1D59AE2B9DCC}"/>
              </a:ext>
            </a:extLst>
          </p:cNvPr>
          <p:cNvPicPr>
            <a:picLocks noChangeAspect="1"/>
          </p:cNvPicPr>
          <p:nvPr/>
        </p:nvPicPr>
        <p:blipFill rotWithShape="1">
          <a:blip r:embed="rId2"/>
          <a:srcRect l="28471" t="25242" r="6723" b="6408"/>
          <a:stretch/>
        </p:blipFill>
        <p:spPr>
          <a:xfrm>
            <a:off x="656947" y="202236"/>
            <a:ext cx="10878106" cy="6453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92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5429D-43E9-C6F6-1F3F-C880EC12883A}"/>
              </a:ext>
            </a:extLst>
          </p:cNvPr>
          <p:cNvSpPr txBox="1"/>
          <p:nvPr/>
        </p:nvSpPr>
        <p:spPr>
          <a:xfrm>
            <a:off x="3986073" y="3013501"/>
            <a:ext cx="4696288" cy="830997"/>
          </a:xfrm>
          <a:prstGeom prst="rect">
            <a:avLst/>
          </a:prstGeom>
          <a:noFill/>
        </p:spPr>
        <p:txBody>
          <a:bodyPr wrap="square" rtlCol="0">
            <a:spAutoFit/>
          </a:bodyPr>
          <a:lstStyle/>
          <a:p>
            <a:pPr algn="ctr"/>
            <a:r>
              <a:rPr lang="en-US" sz="4800" b="1" dirty="0">
                <a:solidFill>
                  <a:srgbClr val="FF0000"/>
                </a:solidFill>
              </a:rPr>
              <a:t>Data Modeling</a:t>
            </a:r>
          </a:p>
        </p:txBody>
      </p:sp>
    </p:spTree>
    <p:extLst>
      <p:ext uri="{BB962C8B-B14F-4D97-AF65-F5344CB8AC3E}">
        <p14:creationId xmlns:p14="http://schemas.microsoft.com/office/powerpoint/2010/main" val="324278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2E84F4-D263-5108-B7CE-EA9AA75A01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259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8ECD34-D9BF-83D5-0482-4681F0DFA7E1}"/>
              </a:ext>
            </a:extLst>
          </p:cNvPr>
          <p:cNvPicPr>
            <a:picLocks noChangeAspect="1"/>
          </p:cNvPicPr>
          <p:nvPr/>
        </p:nvPicPr>
        <p:blipFill rotWithShape="1">
          <a:blip r:embed="rId2"/>
          <a:srcRect l="-39976" t="2977" r="39976" b="-2977"/>
          <a:stretch/>
        </p:blipFill>
        <p:spPr>
          <a:xfrm>
            <a:off x="-4169753" y="76170"/>
            <a:ext cx="12192000" cy="6858000"/>
          </a:xfrm>
          <a:prstGeom prst="rect">
            <a:avLst/>
          </a:prstGeom>
        </p:spPr>
      </p:pic>
    </p:spTree>
    <p:extLst>
      <p:ext uri="{BB962C8B-B14F-4D97-AF65-F5344CB8AC3E}">
        <p14:creationId xmlns:p14="http://schemas.microsoft.com/office/powerpoint/2010/main" val="21975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7BC8B-DBA6-337F-7039-5F047A579D1A}"/>
              </a:ext>
            </a:extLst>
          </p:cNvPr>
          <p:cNvPicPr>
            <a:picLocks noChangeAspect="1"/>
          </p:cNvPicPr>
          <p:nvPr/>
        </p:nvPicPr>
        <p:blipFill rotWithShape="1">
          <a:blip r:embed="rId2"/>
          <a:srcRect t="-1" r="41764" b="-378"/>
          <a:stretch/>
        </p:blipFill>
        <p:spPr>
          <a:xfrm>
            <a:off x="1713390" y="0"/>
            <a:ext cx="7288567" cy="7066625"/>
          </a:xfrm>
          <a:prstGeom prst="rect">
            <a:avLst/>
          </a:prstGeom>
        </p:spPr>
      </p:pic>
    </p:spTree>
    <p:extLst>
      <p:ext uri="{BB962C8B-B14F-4D97-AF65-F5344CB8AC3E}">
        <p14:creationId xmlns:p14="http://schemas.microsoft.com/office/powerpoint/2010/main" val="137747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5429D-43E9-C6F6-1F3F-C880EC12883A}"/>
              </a:ext>
            </a:extLst>
          </p:cNvPr>
          <p:cNvSpPr txBox="1"/>
          <p:nvPr/>
        </p:nvSpPr>
        <p:spPr>
          <a:xfrm>
            <a:off x="3986073" y="3013501"/>
            <a:ext cx="4696288" cy="830997"/>
          </a:xfrm>
          <a:prstGeom prst="rect">
            <a:avLst/>
          </a:prstGeom>
          <a:noFill/>
        </p:spPr>
        <p:txBody>
          <a:bodyPr wrap="square" rtlCol="0">
            <a:spAutoFit/>
          </a:bodyPr>
          <a:lstStyle/>
          <a:p>
            <a:pPr algn="ctr"/>
            <a:r>
              <a:rPr lang="en-US" sz="4800" b="1" dirty="0">
                <a:solidFill>
                  <a:srgbClr val="FF0000"/>
                </a:solidFill>
              </a:rPr>
              <a:t>Work Load</a:t>
            </a:r>
          </a:p>
        </p:txBody>
      </p:sp>
      <p:sp>
        <p:nvSpPr>
          <p:cNvPr id="4" name="TextBox 3">
            <a:extLst>
              <a:ext uri="{FF2B5EF4-FFF2-40B4-BE49-F238E27FC236}">
                <a16:creationId xmlns:a16="http://schemas.microsoft.com/office/drawing/2014/main" id="{067A627A-F38E-E121-1A6D-0458EFF4B2DF}"/>
              </a:ext>
            </a:extLst>
          </p:cNvPr>
          <p:cNvSpPr txBox="1"/>
          <p:nvPr/>
        </p:nvSpPr>
        <p:spPr>
          <a:xfrm>
            <a:off x="3030985" y="3761419"/>
            <a:ext cx="6130030" cy="1754326"/>
          </a:xfrm>
          <a:prstGeom prst="rect">
            <a:avLst/>
          </a:prstGeom>
          <a:noFill/>
        </p:spPr>
        <p:txBody>
          <a:bodyPr wrap="square">
            <a:spAutoFit/>
          </a:bodyPr>
          <a:lstStyle/>
          <a:p>
            <a:pPr algn="l"/>
            <a:r>
              <a:rPr lang="en-US" b="0" i="0" dirty="0">
                <a:effectLst/>
                <a:latin typeface="MongoDB Value Serif"/>
              </a:rPr>
              <a:t>Identify Application Workload</a:t>
            </a:r>
          </a:p>
          <a:p>
            <a:pPr algn="l"/>
            <a:r>
              <a:rPr lang="en-US" b="0" i="0" dirty="0">
                <a:effectLst/>
                <a:latin typeface="Euclid Circular A"/>
              </a:rPr>
              <a:t>The first step in the </a:t>
            </a:r>
            <a:r>
              <a:rPr lang="en-US" b="0" i="0" dirty="0">
                <a:effectLst/>
                <a:latin typeface="Euclid Circular A"/>
                <a:hlinkClick r:id="rId2"/>
              </a:rPr>
              <a:t>schema design process</a:t>
            </a:r>
            <a:r>
              <a:rPr lang="en-US" b="0" i="0" dirty="0">
                <a:effectLst/>
                <a:latin typeface="Euclid Circular A"/>
              </a:rPr>
              <a:t> is to identify the operations that your application runs most frequently. Knowing your application's most common queries helps you create effective indexes and minimize the number of calls the application makes to the database.</a:t>
            </a:r>
          </a:p>
        </p:txBody>
      </p:sp>
    </p:spTree>
    <p:extLst>
      <p:ext uri="{BB962C8B-B14F-4D97-AF65-F5344CB8AC3E}">
        <p14:creationId xmlns:p14="http://schemas.microsoft.com/office/powerpoint/2010/main" val="422005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709C87-9BB3-C6A1-2131-46D3EA0609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439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746D1-8990-4ABA-EAEB-5450DEDE95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14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7D940-1715-87EC-AAA3-68A01E1E2123}"/>
              </a:ext>
            </a:extLst>
          </p:cNvPr>
          <p:cNvPicPr>
            <a:picLocks noChangeAspect="1"/>
          </p:cNvPicPr>
          <p:nvPr/>
        </p:nvPicPr>
        <p:blipFill rotWithShape="1">
          <a:blip r:embed="rId2"/>
          <a:srcRect l="7355" t="8904" r="37657" b="17095"/>
          <a:stretch/>
        </p:blipFill>
        <p:spPr>
          <a:xfrm>
            <a:off x="2515755" y="891540"/>
            <a:ext cx="7323189" cy="5074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390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5520F7-988D-996A-E761-3DDFEC0CC9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5532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AE9AC3-6FEF-4EEC-5910-057115351243}"/>
              </a:ext>
            </a:extLst>
          </p:cNvPr>
          <p:cNvPicPr>
            <a:picLocks noChangeAspect="1"/>
          </p:cNvPicPr>
          <p:nvPr/>
        </p:nvPicPr>
        <p:blipFill rotWithShape="1">
          <a:blip r:embed="rId2"/>
          <a:srcRect l="64660" b="7184"/>
          <a:stretch/>
        </p:blipFill>
        <p:spPr>
          <a:xfrm>
            <a:off x="3329125" y="79899"/>
            <a:ext cx="4308629" cy="6365289"/>
          </a:xfrm>
          <a:prstGeom prst="rect">
            <a:avLst/>
          </a:prstGeom>
        </p:spPr>
      </p:pic>
    </p:spTree>
    <p:extLst>
      <p:ext uri="{BB962C8B-B14F-4D97-AF65-F5344CB8AC3E}">
        <p14:creationId xmlns:p14="http://schemas.microsoft.com/office/powerpoint/2010/main" val="242467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DB737-7F76-75F5-7629-7B983236DD0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666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FCD257-C72D-A4F7-2C2E-B891664279DD}"/>
              </a:ext>
            </a:extLst>
          </p:cNvPr>
          <p:cNvSpPr txBox="1"/>
          <p:nvPr/>
        </p:nvSpPr>
        <p:spPr>
          <a:xfrm>
            <a:off x="5557421" y="3693111"/>
            <a:ext cx="1460977" cy="369332"/>
          </a:xfrm>
          <a:prstGeom prst="rect">
            <a:avLst/>
          </a:prstGeom>
          <a:noFill/>
        </p:spPr>
        <p:txBody>
          <a:bodyPr wrap="none" rtlCol="0">
            <a:spAutoFit/>
          </a:bodyPr>
          <a:lstStyle/>
          <a:p>
            <a:r>
              <a:rPr lang="en-US" dirty="0"/>
              <a:t>Relationships</a:t>
            </a:r>
          </a:p>
        </p:txBody>
      </p:sp>
    </p:spTree>
    <p:extLst>
      <p:ext uri="{BB962C8B-B14F-4D97-AF65-F5344CB8AC3E}">
        <p14:creationId xmlns:p14="http://schemas.microsoft.com/office/powerpoint/2010/main" val="400403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1A920-36CE-5564-7EB1-7DCD8A98A392}"/>
              </a:ext>
            </a:extLst>
          </p:cNvPr>
          <p:cNvPicPr>
            <a:picLocks noChangeAspect="1"/>
          </p:cNvPicPr>
          <p:nvPr/>
        </p:nvPicPr>
        <p:blipFill rotWithShape="1">
          <a:blip r:embed="rId2"/>
          <a:srcRect l="64369" b="10680"/>
          <a:stretch/>
        </p:blipFill>
        <p:spPr>
          <a:xfrm>
            <a:off x="3195961" y="292963"/>
            <a:ext cx="4344140" cy="6125592"/>
          </a:xfrm>
          <a:prstGeom prst="rect">
            <a:avLst/>
          </a:prstGeom>
        </p:spPr>
      </p:pic>
    </p:spTree>
    <p:extLst>
      <p:ext uri="{BB962C8B-B14F-4D97-AF65-F5344CB8AC3E}">
        <p14:creationId xmlns:p14="http://schemas.microsoft.com/office/powerpoint/2010/main" val="179006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6833-42E1-6E77-D81C-2070A0B43898}"/>
              </a:ext>
            </a:extLst>
          </p:cNvPr>
          <p:cNvSpPr>
            <a:spLocks noGrp="1"/>
          </p:cNvSpPr>
          <p:nvPr>
            <p:ph type="title"/>
          </p:nvPr>
        </p:nvSpPr>
        <p:spPr/>
        <p:txBody>
          <a:bodyPr/>
          <a:lstStyle/>
          <a:p>
            <a:r>
              <a:rPr lang="en-US" dirty="0"/>
              <a:t>Relationship types</a:t>
            </a:r>
          </a:p>
        </p:txBody>
      </p:sp>
      <p:sp>
        <p:nvSpPr>
          <p:cNvPr id="3" name="Content Placeholder 2">
            <a:extLst>
              <a:ext uri="{FF2B5EF4-FFF2-40B4-BE49-F238E27FC236}">
                <a16:creationId xmlns:a16="http://schemas.microsoft.com/office/drawing/2014/main" id="{F5B09FC3-4750-7F1B-F1E1-BC968F2240A5}"/>
              </a:ext>
            </a:extLst>
          </p:cNvPr>
          <p:cNvSpPr>
            <a:spLocks noGrp="1"/>
          </p:cNvSpPr>
          <p:nvPr>
            <p:ph idx="1"/>
          </p:nvPr>
        </p:nvSpPr>
        <p:spPr/>
        <p:txBody>
          <a:bodyPr/>
          <a:lstStyle/>
          <a:p>
            <a:r>
              <a:rPr lang="en-US" dirty="0"/>
              <a:t>Embedding</a:t>
            </a:r>
          </a:p>
          <a:p>
            <a:r>
              <a:rPr lang="en-US" dirty="0"/>
              <a:t>References</a:t>
            </a:r>
          </a:p>
        </p:txBody>
      </p:sp>
    </p:spTree>
    <p:extLst>
      <p:ext uri="{BB962C8B-B14F-4D97-AF65-F5344CB8AC3E}">
        <p14:creationId xmlns:p14="http://schemas.microsoft.com/office/powerpoint/2010/main" val="21060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9ACF-ED4E-814E-7CDD-054F98BE895A}"/>
              </a:ext>
            </a:extLst>
          </p:cNvPr>
          <p:cNvSpPr>
            <a:spLocks noGrp="1"/>
          </p:cNvSpPr>
          <p:nvPr>
            <p:ph type="title"/>
          </p:nvPr>
        </p:nvSpPr>
        <p:spPr>
          <a:xfrm>
            <a:off x="832174" y="603682"/>
            <a:ext cx="9601200" cy="973584"/>
          </a:xfrm>
        </p:spPr>
        <p:txBody>
          <a:bodyPr/>
          <a:lstStyle/>
          <a:p>
            <a:r>
              <a:rPr lang="en-US" dirty="0"/>
              <a:t>References</a:t>
            </a:r>
          </a:p>
        </p:txBody>
      </p:sp>
      <p:pic>
        <p:nvPicPr>
          <p:cNvPr id="5" name="Picture 4">
            <a:extLst>
              <a:ext uri="{FF2B5EF4-FFF2-40B4-BE49-F238E27FC236}">
                <a16:creationId xmlns:a16="http://schemas.microsoft.com/office/drawing/2014/main" id="{BE7742DE-3224-04A5-D879-D7EA7E0C056A}"/>
              </a:ext>
            </a:extLst>
          </p:cNvPr>
          <p:cNvPicPr>
            <a:picLocks noChangeAspect="1"/>
          </p:cNvPicPr>
          <p:nvPr/>
        </p:nvPicPr>
        <p:blipFill rotWithShape="1">
          <a:blip r:embed="rId2"/>
          <a:srcRect l="65089" t="42444" r="-742" b="9095"/>
          <a:stretch/>
        </p:blipFill>
        <p:spPr>
          <a:xfrm>
            <a:off x="3588709" y="2335567"/>
            <a:ext cx="4392316" cy="3358216"/>
          </a:xfrm>
          <a:prstGeom prst="rect">
            <a:avLst/>
          </a:prstGeom>
        </p:spPr>
      </p:pic>
    </p:spTree>
    <p:extLst>
      <p:ext uri="{BB962C8B-B14F-4D97-AF65-F5344CB8AC3E}">
        <p14:creationId xmlns:p14="http://schemas.microsoft.com/office/powerpoint/2010/main" val="275364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F89E02-C610-D426-5A27-AECE99E5AF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115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88D11-043B-8316-A839-DD5280F97D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666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AB464-6B07-4F1D-CCA9-3C31C39AD70F}"/>
              </a:ext>
            </a:extLst>
          </p:cNvPr>
          <p:cNvPicPr>
            <a:picLocks noChangeAspect="1"/>
          </p:cNvPicPr>
          <p:nvPr/>
        </p:nvPicPr>
        <p:blipFill rotWithShape="1">
          <a:blip r:embed="rId2"/>
          <a:srcRect l="1529" t="4109" r="36797" b="15372"/>
          <a:stretch/>
        </p:blipFill>
        <p:spPr>
          <a:xfrm>
            <a:off x="2336307" y="807867"/>
            <a:ext cx="7519386" cy="55219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78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755BA8-944A-B129-D934-D20E950ADDA5}"/>
              </a:ext>
            </a:extLst>
          </p:cNvPr>
          <p:cNvPicPr>
            <a:picLocks noChangeAspect="1"/>
          </p:cNvPicPr>
          <p:nvPr/>
        </p:nvPicPr>
        <p:blipFill rotWithShape="1">
          <a:blip r:embed="rId2"/>
          <a:srcRect l="2859" t="6878" r="45016" b="15411"/>
          <a:stretch/>
        </p:blipFill>
        <p:spPr>
          <a:xfrm>
            <a:off x="2918460" y="764278"/>
            <a:ext cx="6355080" cy="53294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60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ashells 16x9">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ashells nature presentation (widescreen).potx" id="{E6B84A40-AED6-4169-B416-9F411F9C11B8}" vid="{719C1255-A7E7-42CE-9EEC-76ECFA1A94CA}"/>
    </a:ext>
  </a:extLst>
</a:theme>
</file>

<file path=ppt/theme/theme2.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ashells">
      <a:dk1>
        <a:srgbClr val="634823"/>
      </a:dk1>
      <a:lt1>
        <a:sysClr val="window" lastClr="FFFFFF"/>
      </a:lt1>
      <a:dk2>
        <a:srgbClr val="000000"/>
      </a:dk2>
      <a:lt2>
        <a:srgbClr val="F9EDD7"/>
      </a:lt2>
      <a:accent1>
        <a:srgbClr val="803C63"/>
      </a:accent1>
      <a:accent2>
        <a:srgbClr val="5A95A4"/>
      </a:accent2>
      <a:accent3>
        <a:srgbClr val="EBB419"/>
      </a:accent3>
      <a:accent4>
        <a:srgbClr val="E1771F"/>
      </a:accent4>
      <a:accent5>
        <a:srgbClr val="648C7A"/>
      </a:accent5>
      <a:accent6>
        <a:srgbClr val="ACBB51"/>
      </a:accent6>
      <a:hlink>
        <a:srgbClr val="5A95A4"/>
      </a:hlink>
      <a:folHlink>
        <a:srgbClr val="E1771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Colorful seashell collection</Template>
  <TotalTime>665</TotalTime>
  <Words>140</Words>
  <Application>Microsoft Office PowerPoint</Application>
  <PresentationFormat>Widescreen</PresentationFormat>
  <Paragraphs>25</Paragraphs>
  <Slides>78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Corbel</vt:lpstr>
      <vt:lpstr>Euclid Circular A</vt:lpstr>
      <vt:lpstr>Google Sans</vt:lpstr>
      <vt:lpstr>MongoDB Value Serif</vt:lpstr>
      <vt:lpstr>Seashells 16x9</vt:lpstr>
      <vt:lpstr>NOSQL Databases</vt:lpstr>
      <vt:lpstr>Session Content</vt:lpstr>
      <vt:lpstr>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Relationship types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Databases</dc:title>
  <dc:creator>Subramanian Murugan</dc:creator>
  <cp:lastModifiedBy>Subramanian Murugan</cp:lastModifiedBy>
  <cp:revision>20</cp:revision>
  <dcterms:created xsi:type="dcterms:W3CDTF">2023-04-10T11:53:20Z</dcterms:created>
  <dcterms:modified xsi:type="dcterms:W3CDTF">2024-08-26T08:21:37Z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